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defaultTextStyle>
    <a:defPPr>
      <a:defRPr lang="sv-SE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057BE-A95A-4AC7-AE7C-D728A2B92FFA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C771-B76C-429F-A08F-605A937AE6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4699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057BE-A95A-4AC7-AE7C-D728A2B92FFA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8C771-B76C-429F-A08F-605A937AE6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65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97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44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3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91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56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041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44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01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46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17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Anpassad</PresentationFormat>
  <Paragraphs>0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Goliska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Petra Korsgaard</dc:creator>
  <cp:lastModifiedBy>Petra Korsgaard</cp:lastModifiedBy>
  <cp:revision>1</cp:revision>
  <dcterms:created xsi:type="dcterms:W3CDTF">2025-03-31T06:31:08Z</dcterms:created>
  <dcterms:modified xsi:type="dcterms:W3CDTF">2025-03-31T06:31:08Z</dcterms:modified>
</cp:coreProperties>
</file>