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>
      <p:cViewPr varScale="1">
        <p:scale>
          <a:sx n="62" d="100"/>
          <a:sy n="62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4F07F-530E-423C-8597-BA70617A45C2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9FCFD-A48E-4102-98B7-E782166E47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388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7848872" cy="5040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BEB3-7AF4-4DEF-A880-729C4CDEA1F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A688-7DE6-4FB2-9D8A-99ABC122C08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835621" y="3501008"/>
            <a:ext cx="5400675" cy="266429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8484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BEB3-7AF4-4DEF-A880-729C4CDEA1F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A688-7DE6-4FB2-9D8A-99ABC122C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8920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BEB3-7AF4-4DEF-A880-729C4CDEA1F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A688-7DE6-4FB2-9D8A-99ABC122C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955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BEB3-7AF4-4DEF-A880-729C4CDEA1F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A688-7DE6-4FB2-9D8A-99ABC122C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333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BEB3-7AF4-4DEF-A880-729C4CDEA1F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A688-7DE6-4FB2-9D8A-99ABC122C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70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BEB3-7AF4-4DEF-A880-729C4CDEA1F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A688-7DE6-4FB2-9D8A-99ABC122C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650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BEB3-7AF4-4DEF-A880-729C4CDEA1F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A688-7DE6-4FB2-9D8A-99ABC122C08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622905" y="1600663"/>
            <a:ext cx="4039200" cy="45252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191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, bild n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BEB3-7AF4-4DEF-A880-729C4CDEA1F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A688-7DE6-4FB2-9D8A-99ABC122C08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788024" y="0"/>
            <a:ext cx="4355975" cy="645333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435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BEB3-7AF4-4DEF-A880-729C4CDEA1F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A688-7DE6-4FB2-9D8A-99ABC122C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884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BEB3-7AF4-4DEF-A880-729C4CDEA1F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A688-7DE6-4FB2-9D8A-99ABC122C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642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BEB3-7AF4-4DEF-A880-729C4CDEA1F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A688-7DE6-4FB2-9D8A-99ABC122C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2447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EBEB3-7AF4-4DEF-A880-729C4CDEA1F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1A688-7DE6-4FB2-9D8A-99ABC122C08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378" y="6507891"/>
            <a:ext cx="447094" cy="287876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9203" y="6651829"/>
            <a:ext cx="9144000" cy="19706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138589"/>
            <a:ext cx="601249" cy="386755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593" y="6138589"/>
            <a:ext cx="706216" cy="386755"/>
          </a:xfrm>
          <a:prstGeom prst="rect">
            <a:avLst/>
          </a:prstGeom>
        </p:spPr>
      </p:pic>
      <p:sp>
        <p:nvSpPr>
          <p:cNvPr id="12" name="textruta 11"/>
          <p:cNvSpPr txBox="1"/>
          <p:nvPr userDrawn="1"/>
        </p:nvSpPr>
        <p:spPr>
          <a:xfrm>
            <a:off x="107504" y="6308506"/>
            <a:ext cx="4680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kern="1200" dirty="0" smtClean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Kommuner i samverkan - Skara kommun och Götene kommun</a:t>
            </a:r>
            <a:endParaRPr lang="sv-SE" sz="1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1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8" r:id="rId5"/>
    <p:sldLayoutId id="2147483659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Enkät till de som bor hemma, 86 svar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Hur nöjd är du med maten som du beställer från kommunens </a:t>
            </a:r>
            <a:r>
              <a:rPr lang="sv-SE" dirty="0" err="1" smtClean="0"/>
              <a:t>kostavdelning</a:t>
            </a:r>
            <a:r>
              <a:rPr lang="sv-SE" dirty="0" smtClean="0"/>
              <a:t>?</a:t>
            </a:r>
          </a:p>
          <a:p>
            <a:r>
              <a:rPr lang="sv-SE" dirty="0" smtClean="0"/>
              <a:t>Mycket nöjd, 24 </a:t>
            </a:r>
            <a:r>
              <a:rPr lang="sv-SE" dirty="0" err="1" smtClean="0"/>
              <a:t>st</a:t>
            </a:r>
            <a:r>
              <a:rPr lang="sv-SE" dirty="0" smtClean="0"/>
              <a:t> (28%)</a:t>
            </a:r>
          </a:p>
          <a:p>
            <a:r>
              <a:rPr lang="sv-SE" dirty="0" smtClean="0"/>
              <a:t>Mer än nöjd, 19 </a:t>
            </a:r>
            <a:r>
              <a:rPr lang="sv-SE" dirty="0" err="1" smtClean="0"/>
              <a:t>st</a:t>
            </a:r>
            <a:r>
              <a:rPr lang="sv-SE" dirty="0" smtClean="0"/>
              <a:t> (22%)</a:t>
            </a:r>
          </a:p>
          <a:p>
            <a:r>
              <a:rPr lang="sv-SE" dirty="0" smtClean="0"/>
              <a:t>Nöjd 34 </a:t>
            </a:r>
            <a:r>
              <a:rPr lang="sv-SE" dirty="0" err="1" smtClean="0"/>
              <a:t>st</a:t>
            </a:r>
            <a:r>
              <a:rPr lang="sv-SE" dirty="0" smtClean="0"/>
              <a:t> ( 40%)</a:t>
            </a:r>
          </a:p>
          <a:p>
            <a:endParaRPr lang="sv-SE" dirty="0" smtClean="0"/>
          </a:p>
          <a:p>
            <a:r>
              <a:rPr lang="sv-SE" dirty="0" smtClean="0"/>
              <a:t>Mindre nöjd 6 </a:t>
            </a:r>
            <a:r>
              <a:rPr lang="sv-SE" dirty="0" err="1" smtClean="0"/>
              <a:t>st</a:t>
            </a:r>
            <a:r>
              <a:rPr lang="sv-SE" dirty="0" smtClean="0"/>
              <a:t> (7%)</a:t>
            </a:r>
          </a:p>
          <a:p>
            <a:r>
              <a:rPr lang="sv-SE" dirty="0" smtClean="0"/>
              <a:t>Inte nöjd 1 </a:t>
            </a:r>
            <a:r>
              <a:rPr lang="sv-SE" dirty="0" err="1" smtClean="0"/>
              <a:t>st</a:t>
            </a:r>
            <a:r>
              <a:rPr lang="sv-SE" dirty="0" smtClean="0"/>
              <a:t> (2%)</a:t>
            </a:r>
          </a:p>
          <a:p>
            <a:r>
              <a:rPr lang="sv-SE" dirty="0" smtClean="0"/>
              <a:t>Missnöjd med maten 2 (2%)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8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 du behöver hjälp och stöd när du äter, får du den hjälp du behöver?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Ja 28 </a:t>
            </a:r>
            <a:r>
              <a:rPr lang="sv-SE" dirty="0" err="1" smtClean="0"/>
              <a:t>st</a:t>
            </a:r>
            <a:r>
              <a:rPr lang="sv-SE" dirty="0" smtClean="0"/>
              <a:t> ( 33%)</a:t>
            </a:r>
          </a:p>
          <a:p>
            <a:endParaRPr lang="sv-SE" dirty="0"/>
          </a:p>
          <a:p>
            <a:r>
              <a:rPr lang="sv-SE" dirty="0" smtClean="0"/>
              <a:t>Nej 7 </a:t>
            </a:r>
            <a:r>
              <a:rPr lang="sv-SE" dirty="0" err="1" smtClean="0"/>
              <a:t>st</a:t>
            </a:r>
            <a:r>
              <a:rPr lang="sv-SE" dirty="0" smtClean="0"/>
              <a:t> (8%)</a:t>
            </a:r>
          </a:p>
          <a:p>
            <a:endParaRPr lang="sv-SE" dirty="0"/>
          </a:p>
          <a:p>
            <a:r>
              <a:rPr lang="sv-SE" dirty="0" smtClean="0"/>
              <a:t>Jag behöver inte hjälp 51 </a:t>
            </a:r>
            <a:r>
              <a:rPr lang="sv-SE" dirty="0" err="1" smtClean="0"/>
              <a:t>st</a:t>
            </a:r>
            <a:r>
              <a:rPr lang="sv-SE" dirty="0" smtClean="0"/>
              <a:t> (59%)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466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äter du den mat som du beställt?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Upplagd på en tallrik 76 </a:t>
            </a:r>
            <a:r>
              <a:rPr lang="sv-SE" dirty="0" err="1" smtClean="0"/>
              <a:t>st</a:t>
            </a:r>
            <a:r>
              <a:rPr lang="sv-SE" dirty="0" smtClean="0"/>
              <a:t> ( 88%)</a:t>
            </a:r>
          </a:p>
          <a:p>
            <a:endParaRPr lang="sv-SE" dirty="0"/>
          </a:p>
          <a:p>
            <a:r>
              <a:rPr lang="sv-SE" dirty="0" smtClean="0"/>
              <a:t>Direkt ur matlådan 10 </a:t>
            </a:r>
            <a:r>
              <a:rPr lang="sv-SE" dirty="0" err="1" smtClean="0"/>
              <a:t>st</a:t>
            </a:r>
            <a:r>
              <a:rPr lang="sv-SE" dirty="0" smtClean="0"/>
              <a:t> ( 12%)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45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Utseendet på maten i matlådan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Maten ser mycket aptitlig ut 15 </a:t>
            </a:r>
            <a:r>
              <a:rPr lang="sv-SE" dirty="0" err="1" smtClean="0"/>
              <a:t>st</a:t>
            </a:r>
            <a:r>
              <a:rPr lang="sv-SE" dirty="0" smtClean="0"/>
              <a:t> (17%)</a:t>
            </a:r>
          </a:p>
          <a:p>
            <a:r>
              <a:rPr lang="sv-SE" dirty="0" smtClean="0"/>
              <a:t>Maten ser mer aptitlig ut 21 </a:t>
            </a:r>
            <a:r>
              <a:rPr lang="sv-SE" dirty="0" err="1" smtClean="0"/>
              <a:t>st</a:t>
            </a:r>
            <a:r>
              <a:rPr lang="sv-SE" dirty="0" smtClean="0"/>
              <a:t> ( 24%)</a:t>
            </a:r>
          </a:p>
          <a:p>
            <a:r>
              <a:rPr lang="sv-SE" dirty="0" smtClean="0"/>
              <a:t>Maten ser aptitlig ut 37 </a:t>
            </a:r>
            <a:r>
              <a:rPr lang="sv-SE" dirty="0" err="1" smtClean="0"/>
              <a:t>st</a:t>
            </a:r>
            <a:r>
              <a:rPr lang="sv-SE" dirty="0" smtClean="0"/>
              <a:t> (43%)</a:t>
            </a:r>
          </a:p>
          <a:p>
            <a:endParaRPr lang="sv-SE" dirty="0"/>
          </a:p>
          <a:p>
            <a:r>
              <a:rPr lang="sv-SE" dirty="0" smtClean="0"/>
              <a:t>Maten ser lite mindre aptitlig ut 7 </a:t>
            </a:r>
            <a:r>
              <a:rPr lang="sv-SE" dirty="0" err="1" smtClean="0"/>
              <a:t>st</a:t>
            </a:r>
            <a:r>
              <a:rPr lang="sv-SE" dirty="0" smtClean="0"/>
              <a:t> (8%)</a:t>
            </a:r>
          </a:p>
          <a:p>
            <a:r>
              <a:rPr lang="sv-SE" dirty="0" smtClean="0"/>
              <a:t>Maten ser ytterligare mindre aptitlig ut 5 </a:t>
            </a:r>
            <a:r>
              <a:rPr lang="sv-SE" dirty="0" err="1" smtClean="0"/>
              <a:t>st</a:t>
            </a:r>
            <a:r>
              <a:rPr lang="sv-SE" dirty="0" smtClean="0"/>
              <a:t> (6%)</a:t>
            </a:r>
          </a:p>
          <a:p>
            <a:r>
              <a:rPr lang="sv-SE" dirty="0" smtClean="0"/>
              <a:t>Maten ser inte aptitlig ut 1 </a:t>
            </a:r>
            <a:r>
              <a:rPr lang="sv-SE" dirty="0" err="1" smtClean="0"/>
              <a:t>st</a:t>
            </a:r>
            <a:r>
              <a:rPr lang="sv-SE" dirty="0" smtClean="0"/>
              <a:t> ( 1%)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572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Brukar du komplettera maten med något tillbehör såsom sylt, sallad, bröd, dessert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Ja 61 </a:t>
            </a:r>
            <a:r>
              <a:rPr lang="sv-SE" dirty="0" err="1" smtClean="0"/>
              <a:t>st</a:t>
            </a:r>
            <a:r>
              <a:rPr lang="sv-SE" dirty="0" smtClean="0"/>
              <a:t> ( 71%)</a:t>
            </a:r>
          </a:p>
          <a:p>
            <a:endParaRPr lang="sv-SE" dirty="0"/>
          </a:p>
          <a:p>
            <a:r>
              <a:rPr lang="sv-SE" dirty="0" smtClean="0"/>
              <a:t>Nej 25  </a:t>
            </a:r>
            <a:r>
              <a:rPr lang="sv-SE" dirty="0" err="1" smtClean="0"/>
              <a:t>st</a:t>
            </a:r>
            <a:r>
              <a:rPr lang="sv-SE" dirty="0" smtClean="0"/>
              <a:t> ( 29%)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78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Äter du upp allt i matlådan vid ett och samma tillfälle?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Ja, 41 </a:t>
            </a:r>
            <a:r>
              <a:rPr lang="sv-SE" dirty="0" err="1" smtClean="0"/>
              <a:t>st</a:t>
            </a:r>
            <a:r>
              <a:rPr lang="sv-SE" dirty="0" smtClean="0"/>
              <a:t> ( 48%)</a:t>
            </a:r>
          </a:p>
          <a:p>
            <a:endParaRPr lang="sv-SE" dirty="0"/>
          </a:p>
          <a:p>
            <a:r>
              <a:rPr lang="sv-SE" dirty="0" smtClean="0"/>
              <a:t>Nej, 45 </a:t>
            </a:r>
            <a:r>
              <a:rPr lang="sv-SE" dirty="0" err="1" smtClean="0"/>
              <a:t>st</a:t>
            </a:r>
            <a:r>
              <a:rPr lang="sv-SE" dirty="0" smtClean="0"/>
              <a:t> ( 52%)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885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tycker du att du blir bemött av personalen som kommer till dig?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Bra 85 </a:t>
            </a:r>
            <a:r>
              <a:rPr lang="sv-SE" dirty="0" err="1" smtClean="0"/>
              <a:t>st</a:t>
            </a:r>
            <a:r>
              <a:rPr lang="sv-SE" dirty="0" smtClean="0"/>
              <a:t> ( 99%)</a:t>
            </a:r>
          </a:p>
          <a:p>
            <a:endParaRPr lang="sv-SE" dirty="0"/>
          </a:p>
          <a:p>
            <a:r>
              <a:rPr lang="sv-SE" dirty="0" smtClean="0"/>
              <a:t>Dåligt 1 </a:t>
            </a:r>
            <a:r>
              <a:rPr lang="sv-SE" dirty="0" err="1" smtClean="0"/>
              <a:t>st</a:t>
            </a:r>
            <a:r>
              <a:rPr lang="sv-SE" dirty="0" smtClean="0"/>
              <a:t> (1%)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6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många matlådor köper du varje vecka?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Alltifrån 1 låda till 8 lådor</a:t>
            </a:r>
          </a:p>
          <a:p>
            <a:endParaRPr lang="sv-SE" dirty="0"/>
          </a:p>
          <a:p>
            <a:r>
              <a:rPr lang="sv-SE" dirty="0" smtClean="0"/>
              <a:t>Men vanligast 6 eller 7 lådor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445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Skara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81117"/>
      </a:accent1>
      <a:accent2>
        <a:srgbClr val="652905"/>
      </a:accent2>
      <a:accent3>
        <a:srgbClr val="EAEAEA"/>
      </a:accent3>
      <a:accent4>
        <a:srgbClr val="F2B10F"/>
      </a:accent4>
      <a:accent5>
        <a:srgbClr val="6A2963"/>
      </a:accent5>
      <a:accent6>
        <a:srgbClr val="89C640"/>
      </a:accent6>
      <a:hlink>
        <a:srgbClr val="DEE9C9"/>
      </a:hlink>
      <a:folHlink>
        <a:srgbClr val="808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2C7C6EB-2484-4121-9A75-33DAB9301EC6}" vid="{5ACF86DA-3150-49FB-B99B-D73CF0FA47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 mall Skara Götene</Template>
  <TotalTime>1834</TotalTime>
  <Words>295</Words>
  <Application>Microsoft Office PowerPoint</Application>
  <PresentationFormat>Bildspel på skärmen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Enkät till de som bor hemma, 86 svar</vt:lpstr>
      <vt:lpstr>Om du behöver hjälp och stöd när du äter, får du den hjälp du behöver?</vt:lpstr>
      <vt:lpstr>Hur äter du den mat som du beställt?</vt:lpstr>
      <vt:lpstr>Utseendet på maten i matlådan</vt:lpstr>
      <vt:lpstr>Brukar du komplettera maten med något tillbehör såsom sylt, sallad, bröd, dessert</vt:lpstr>
      <vt:lpstr>Äter du upp allt i matlådan vid ett och samma tillfälle?</vt:lpstr>
      <vt:lpstr>Hur tycker du att du blir bemött av personalen som kommer till dig?</vt:lpstr>
      <vt:lpstr>Hur många matlådor köper du varje vecka?</vt:lpstr>
    </vt:vector>
  </TitlesOfParts>
  <Company>Göliska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60+</dc:title>
  <dc:creator>Kristina Fahlgren Palm</dc:creator>
  <cp:lastModifiedBy>Kristina Fahlgren Palm</cp:lastModifiedBy>
  <cp:revision>22</cp:revision>
  <dcterms:created xsi:type="dcterms:W3CDTF">2022-08-24T11:31:06Z</dcterms:created>
  <dcterms:modified xsi:type="dcterms:W3CDTF">2024-01-31T09:19:55Z</dcterms:modified>
</cp:coreProperties>
</file>