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71" r:id="rId4"/>
    <p:sldId id="268" r:id="rId5"/>
    <p:sldId id="262" r:id="rId6"/>
    <p:sldId id="267" r:id="rId7"/>
    <p:sldId id="263" r:id="rId8"/>
    <p:sldId id="269" r:id="rId9"/>
    <p:sldId id="264" r:id="rId10"/>
    <p:sldId id="270" r:id="rId11"/>
    <p:sldId id="265" r:id="rId12"/>
    <p:sldId id="260" r:id="rId13"/>
    <p:sldId id="272" r:id="rId14"/>
    <p:sldId id="257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117"/>
    <a:srgbClr val="B7181D"/>
    <a:srgbClr val="000000"/>
    <a:srgbClr val="89BF45"/>
    <a:srgbClr val="642B0E"/>
    <a:srgbClr val="6A2963"/>
    <a:srgbClr val="008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73605" autoAdjust="0"/>
  </p:normalViewPr>
  <p:slideViewPr>
    <p:cSldViewPr snapToGrid="0">
      <p:cViewPr varScale="1">
        <p:scale>
          <a:sx n="73" d="100"/>
          <a:sy n="73" d="100"/>
        </p:scale>
        <p:origin x="10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CB67F-0022-4FB0-A22F-171FA1F6AE86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9304D35-767C-49DE-927C-51B49A8FCCF3}">
      <dgm:prSet phldrT="[Text]"/>
      <dgm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sv-SE" dirty="0" smtClean="0">
              <a:latin typeface="Arial" panose="020B0604020202020204" pitchFamily="34" charset="0"/>
              <a:cs typeface="Arial" panose="020B0604020202020204" pitchFamily="34" charset="0"/>
            </a:rPr>
            <a:t>Kommunlednings-förvaltning</a:t>
          </a:r>
        </a:p>
      </dgm:t>
    </dgm:pt>
    <dgm:pt modelId="{140C6463-D409-4F45-93E3-3CD8A58050D1}" type="parTrans" cxnId="{E2D0D0EE-CA4A-458B-837D-94BA438502EE}">
      <dgm:prSet/>
      <dgm:spPr/>
      <dgm:t>
        <a:bodyPr/>
        <a:lstStyle/>
        <a:p>
          <a:endParaRPr lang="sv-SE"/>
        </a:p>
      </dgm:t>
    </dgm:pt>
    <dgm:pt modelId="{9181001E-8B7E-4A61-B287-A6A7E955A79A}" type="sibTrans" cxnId="{E2D0D0EE-CA4A-458B-837D-94BA438502EE}">
      <dgm:prSet custT="1"/>
      <dgm:spPr>
        <a:ln>
          <a:solidFill>
            <a:srgbClr val="B81117"/>
          </a:solidFill>
        </a:ln>
      </dgm:spPr>
      <dgm:t>
        <a:bodyPr/>
        <a:lstStyle/>
        <a:p>
          <a:r>
            <a:rPr lang="sv-SE" sz="1000" dirty="0" smtClean="0">
              <a:latin typeface="Arial" panose="020B0604020202020204" pitchFamily="34" charset="0"/>
              <a:cs typeface="Arial" panose="020B0604020202020204" pitchFamily="34" charset="0"/>
            </a:rPr>
            <a:t>Kommundirektör /förvaltningschef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0225DD-4F87-477D-804C-9A127C344084}" type="asst">
      <dgm:prSet phldrT="[Text]"/>
      <dgm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sv-S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Kommunlednings- stab</a:t>
          </a:r>
          <a:endParaRPr lang="sv-SE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BA0B27-B33C-47F3-89E7-5BE212648036}" type="parTrans" cxnId="{50FD7B5F-7BE5-45E2-A55E-7E1E00E99562}">
      <dgm:prSet/>
      <dgm:spPr>
        <a:solidFill>
          <a:schemeClr val="accent1">
            <a:hueOff val="0"/>
            <a:satOff val="0"/>
            <a:lumOff val="0"/>
          </a:schemeClr>
        </a:solidFill>
        <a:ln>
          <a:solidFill>
            <a:srgbClr val="B81117"/>
          </a:solidFill>
        </a:ln>
      </dgm:spPr>
      <dgm:t>
        <a:bodyPr/>
        <a:lstStyle/>
        <a:p>
          <a:endParaRPr lang="sv-S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EA2641-5A5F-44D1-8306-A56181078A26}" type="sibTrans" cxnId="{50FD7B5F-7BE5-45E2-A55E-7E1E00E99562}">
      <dgm:prSet custT="1"/>
      <dgm:spPr>
        <a:noFill/>
        <a:ln>
          <a:noFill/>
        </a:ln>
      </dgm:spPr>
      <dgm:t>
        <a:bodyPr/>
        <a:lstStyle/>
        <a:p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DB84AD-72D5-4EB7-A991-41685E29EB47}">
      <dgm:prSet phldrT="[Text]"/>
      <dgm:spPr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sv-S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Tillväxt och näringsliv</a:t>
          </a:r>
          <a:endParaRPr lang="sv-S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40B4F6-AFA4-4814-B87F-7234D6B1F5F5}" type="parTrans" cxnId="{104A7BC1-C551-4305-9748-3036044D6E45}">
      <dgm:prSet/>
      <dgm:spPr>
        <a:solidFill>
          <a:schemeClr val="accent1">
            <a:hueOff val="0"/>
            <a:satOff val="0"/>
            <a:lumOff val="0"/>
          </a:schemeClr>
        </a:solidFill>
        <a:ln>
          <a:solidFill>
            <a:srgbClr val="B81117"/>
          </a:solidFill>
        </a:ln>
      </dgm:spPr>
      <dgm:t>
        <a:bodyPr/>
        <a:lstStyle/>
        <a:p>
          <a:endParaRPr lang="sv-S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6274A7-AD35-4750-B6E9-C9CBBF496098}" type="sibTrans" cxnId="{104A7BC1-C551-4305-9748-3036044D6E45}">
      <dgm:prSet custT="1"/>
      <dgm:spPr>
        <a:ln>
          <a:solidFill>
            <a:srgbClr val="B7181D"/>
          </a:solidFill>
        </a:ln>
      </dgm:spPr>
      <dgm:t>
        <a:bodyPr/>
        <a:lstStyle/>
        <a:p>
          <a:r>
            <a:rPr lang="sv-SE" sz="1000" dirty="0" smtClean="0">
              <a:latin typeface="Arial" panose="020B0604020202020204" pitchFamily="34" charset="0"/>
              <a:cs typeface="Arial" panose="020B0604020202020204" pitchFamily="34" charset="0"/>
            </a:rPr>
            <a:t>Tillväxtchef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7ABC8F-01B4-41CC-8B32-A06DF951C72F}">
      <dgm:prSet phldrT="[Text]"/>
      <dgm:spPr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sv-S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Kansli och kontaktcenter</a:t>
          </a:r>
        </a:p>
      </dgm:t>
    </dgm:pt>
    <dgm:pt modelId="{92ACC7A1-6E25-4B7D-BDAE-28E5462CC5EA}" type="parTrans" cxnId="{5612C622-40BF-4A06-84B4-328A6717E544}">
      <dgm:prSet/>
      <dgm:spPr>
        <a:solidFill>
          <a:schemeClr val="accent1">
            <a:hueOff val="0"/>
            <a:satOff val="0"/>
            <a:lumOff val="0"/>
          </a:schemeClr>
        </a:solidFill>
        <a:ln>
          <a:solidFill>
            <a:srgbClr val="B81117"/>
          </a:solidFill>
        </a:ln>
      </dgm:spPr>
      <dgm:t>
        <a:bodyPr/>
        <a:lstStyle/>
        <a:p>
          <a:endParaRPr lang="sv-S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2D9889-D186-4E69-8527-97C8BBFC6D6C}" type="sibTrans" cxnId="{5612C622-40BF-4A06-84B4-328A6717E544}">
      <dgm:prSet custT="1"/>
      <dgm:spPr>
        <a:ln>
          <a:solidFill>
            <a:srgbClr val="B7181D"/>
          </a:solidFill>
        </a:ln>
      </dgm:spPr>
      <dgm:t>
        <a:bodyPr/>
        <a:lstStyle/>
        <a:p>
          <a:r>
            <a:rPr lang="sv-SE" sz="1000" dirty="0" smtClean="0">
              <a:latin typeface="Arial" panose="020B0604020202020204" pitchFamily="34" charset="0"/>
              <a:cs typeface="Arial" panose="020B0604020202020204" pitchFamily="34" charset="0"/>
            </a:rPr>
            <a:t>Kansli- och kontaktcenterchef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71709B-7BE9-4ACA-B7A8-28353D82BCA5}">
      <dgm:prSet phldrT="[Text]"/>
      <dgm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sv-S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Ekonomi och kvalitet</a:t>
          </a:r>
          <a:endParaRPr lang="sv-SE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F5484A-C7AF-418B-9889-8CA05F7EFAA6}" type="parTrans" cxnId="{67006662-E7D3-4053-A1A2-1DAC3EC5289F}">
      <dgm:prSet/>
      <dgm:spPr>
        <a:ln>
          <a:solidFill>
            <a:srgbClr val="B81117"/>
          </a:solidFill>
        </a:ln>
      </dgm:spPr>
      <dgm:t>
        <a:bodyPr/>
        <a:lstStyle/>
        <a:p>
          <a:endParaRPr lang="sv-SE"/>
        </a:p>
      </dgm:t>
    </dgm:pt>
    <dgm:pt modelId="{1A8B9F99-EB93-4F44-A36E-D5BFADE23AF5}" type="sibTrans" cxnId="{67006662-E7D3-4053-A1A2-1DAC3EC5289F}">
      <dgm:prSet custT="1"/>
      <dgm:spPr>
        <a:ln>
          <a:solidFill>
            <a:srgbClr val="B7181D"/>
          </a:solidFill>
        </a:ln>
      </dgm:spPr>
      <dgm:t>
        <a:bodyPr/>
        <a:lstStyle/>
        <a:p>
          <a:r>
            <a:rPr lang="sv-SE" sz="1000" dirty="0" smtClean="0">
              <a:latin typeface="Arial" panose="020B0604020202020204" pitchFamily="34" charset="0"/>
              <a:cs typeface="Arial" panose="020B0604020202020204" pitchFamily="34" charset="0"/>
            </a:rPr>
            <a:t>Ekonomichef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80D731-DF21-4204-8A45-D148B4D1EC2E}">
      <dgm:prSet phldrT="[Text]"/>
      <dgm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sv-S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HR och kommunikation</a:t>
          </a:r>
          <a:endParaRPr lang="sv-SE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877123-56C8-4693-BCDC-39B1CC7A7571}" type="parTrans" cxnId="{0001EC20-5E42-4B51-88D1-45E1C5032F63}">
      <dgm:prSet/>
      <dgm:spPr>
        <a:ln>
          <a:solidFill>
            <a:srgbClr val="B81117"/>
          </a:solidFill>
        </a:ln>
      </dgm:spPr>
      <dgm:t>
        <a:bodyPr/>
        <a:lstStyle/>
        <a:p>
          <a:endParaRPr lang="sv-SE"/>
        </a:p>
      </dgm:t>
    </dgm:pt>
    <dgm:pt modelId="{54BEADAE-138C-4C73-BFFB-C1010F513E2D}" type="sibTrans" cxnId="{0001EC20-5E42-4B51-88D1-45E1C5032F63}">
      <dgm:prSet custT="1"/>
      <dgm:spPr>
        <a:ln>
          <a:solidFill>
            <a:srgbClr val="B7181D"/>
          </a:solidFill>
        </a:ln>
      </dgm:spPr>
      <dgm:t>
        <a:bodyPr/>
        <a:lstStyle/>
        <a:p>
          <a:r>
            <a:rPr lang="sv-SE" sz="1000" dirty="0" smtClean="0">
              <a:latin typeface="Arial" panose="020B0604020202020204" pitchFamily="34" charset="0"/>
              <a:cs typeface="Arial" panose="020B0604020202020204" pitchFamily="34" charset="0"/>
            </a:rPr>
            <a:t>HR- och kommunikationschef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823DDB-FFA0-48FA-93AE-642B8FC60F66}">
      <dgm:prSet phldrT="[Text]"/>
      <dgm:spPr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sv-S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Digitalisering och utveckling</a:t>
          </a:r>
          <a:endParaRPr lang="sv-S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330EBA-BBBC-4F97-84E2-26E07727F256}" type="parTrans" cxnId="{831E737E-91BB-46FA-A9B2-F895F80ACD28}">
      <dgm:prSet/>
      <dgm:spPr>
        <a:ln>
          <a:solidFill>
            <a:srgbClr val="B81117"/>
          </a:solidFill>
        </a:ln>
      </dgm:spPr>
      <dgm:t>
        <a:bodyPr/>
        <a:lstStyle/>
        <a:p>
          <a:endParaRPr lang="sv-SE"/>
        </a:p>
      </dgm:t>
    </dgm:pt>
    <dgm:pt modelId="{ABBD3F4D-4BAC-443A-B4A1-07E3AC4E2C76}" type="sibTrans" cxnId="{831E737E-91BB-46FA-A9B2-F895F80ACD28}">
      <dgm:prSet custT="1"/>
      <dgm:spPr>
        <a:ln>
          <a:solidFill>
            <a:srgbClr val="B7181D"/>
          </a:solidFill>
        </a:ln>
      </dgm:spPr>
      <dgm:t>
        <a:bodyPr/>
        <a:lstStyle/>
        <a:p>
          <a:r>
            <a:rPr lang="sv-SE" sz="1000" dirty="0" smtClean="0">
              <a:latin typeface="Arial" panose="020B0604020202020204" pitchFamily="34" charset="0"/>
              <a:cs typeface="Arial" panose="020B0604020202020204" pitchFamily="34" charset="0"/>
            </a:rPr>
            <a:t>Digitaliseringschef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646FCE-1ACF-4E32-97F5-C6B8D478CDC7}" type="asst">
      <dgm:prSet phldrT="[Text]"/>
      <dgm:spPr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sv-S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Biträdande kommundirektör</a:t>
          </a:r>
          <a:endParaRPr lang="sv-S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0E89E-2C37-4ED6-8A66-C0B5CE1403F2}" type="parTrans" cxnId="{FE46B375-4BDB-4638-98C4-383700C97AD3}">
      <dgm:prSet/>
      <dgm:spPr>
        <a:ln>
          <a:solidFill>
            <a:srgbClr val="B81117"/>
          </a:solidFill>
        </a:ln>
      </dgm:spPr>
      <dgm:t>
        <a:bodyPr/>
        <a:lstStyle/>
        <a:p>
          <a:endParaRPr lang="sv-SE"/>
        </a:p>
      </dgm:t>
    </dgm:pt>
    <dgm:pt modelId="{6033C616-0803-4531-9FC5-04AC78DBB016}" type="sibTrans" cxnId="{FE46B375-4BDB-4638-98C4-383700C97AD3}">
      <dgm:prSet custT="1"/>
      <dgm:spPr>
        <a:ln>
          <a:solidFill>
            <a:srgbClr val="B7181D"/>
          </a:solidFill>
        </a:ln>
      </dgm:spPr>
      <dgm:t>
        <a:bodyPr/>
        <a:lstStyle/>
        <a:p>
          <a:r>
            <a:rPr lang="sv-SE" sz="1000" dirty="0" smtClean="0">
              <a:latin typeface="Arial" panose="020B0604020202020204" pitchFamily="34" charset="0"/>
              <a:cs typeface="Arial" panose="020B0604020202020204" pitchFamily="34" charset="0"/>
            </a:rPr>
            <a:t>Biträdande förvaltningschef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230553-61AA-4908-961C-B6CA3E505EC2}">
      <dgm:prSet phldrT="[Text]"/>
      <dgm:spPr>
        <a:solidFill>
          <a:srgbClr val="B7181D"/>
        </a:solidFill>
        <a:ln>
          <a:solidFill>
            <a:srgbClr val="B81117"/>
          </a:solidFill>
        </a:ln>
      </dgm:spPr>
      <dgm:t>
        <a:bodyPr/>
        <a:lstStyle/>
        <a:p>
          <a:r>
            <a:rPr lang="sv-SE" dirty="0" smtClean="0">
              <a:latin typeface="Arial" panose="020B0604020202020204" pitchFamily="34" charset="0"/>
              <a:cs typeface="Arial" panose="020B0604020202020204" pitchFamily="34" charset="0"/>
            </a:rPr>
            <a:t>Kommunstyrelse</a:t>
          </a:r>
          <a:endParaRPr lang="sv-S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202226-45AF-472B-B078-C21A82391E13}" type="parTrans" cxnId="{C9F6E475-E7F4-4A8D-9CC3-DD70DF4AC945}">
      <dgm:prSet/>
      <dgm:spPr/>
      <dgm:t>
        <a:bodyPr/>
        <a:lstStyle/>
        <a:p>
          <a:endParaRPr lang="sv-SE"/>
        </a:p>
      </dgm:t>
    </dgm:pt>
    <dgm:pt modelId="{BF920E7D-16BA-43BD-9D58-7ECB2C14DAB7}" type="sibTrans" cxnId="{C9F6E475-E7F4-4A8D-9CC3-DD70DF4AC945}">
      <dgm:prSet custT="1"/>
      <dgm:spPr>
        <a:ln>
          <a:solidFill>
            <a:srgbClr val="B7181D"/>
          </a:solidFill>
        </a:ln>
      </dgm:spPr>
      <dgm:t>
        <a:bodyPr/>
        <a:lstStyle/>
        <a:p>
          <a:r>
            <a:rPr lang="sv-SE" sz="1000" dirty="0" smtClean="0">
              <a:latin typeface="Arial" panose="020B0604020202020204" pitchFamily="34" charset="0"/>
              <a:cs typeface="Arial" panose="020B0604020202020204" pitchFamily="34" charset="0"/>
            </a:rPr>
            <a:t>Kommunstyrelsens ordförande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93BAD9-BCD4-4D48-9934-44E91E75ACED}">
      <dgm:prSet phldrT="[Text]"/>
      <dgm:spPr>
        <a:solidFill>
          <a:schemeClr val="tx1">
            <a:lumMod val="65000"/>
            <a:lumOff val="3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sv-S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Juridik och informationssäkerhet</a:t>
          </a:r>
          <a:endParaRPr lang="sv-SE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60FE81-3FAD-4721-9443-7EB380813FCF}" type="parTrans" cxnId="{F58661F6-E360-44CF-9760-6E79AF79775F}">
      <dgm:prSet/>
      <dgm:spPr>
        <a:ln>
          <a:solidFill>
            <a:srgbClr val="B81117"/>
          </a:solidFill>
        </a:ln>
      </dgm:spPr>
      <dgm:t>
        <a:bodyPr/>
        <a:lstStyle/>
        <a:p>
          <a:endParaRPr lang="sv-SE"/>
        </a:p>
      </dgm:t>
    </dgm:pt>
    <dgm:pt modelId="{C0CB35C6-93CA-4DDD-8153-B8B37820CC6F}" type="sibTrans" cxnId="{F58661F6-E360-44CF-9760-6E79AF79775F}">
      <dgm:prSet custT="1"/>
      <dgm:spPr>
        <a:ln>
          <a:solidFill>
            <a:srgbClr val="B7181D"/>
          </a:solidFill>
        </a:ln>
      </dgm:spPr>
      <dgm:t>
        <a:bodyPr/>
        <a:lstStyle/>
        <a:p>
          <a:r>
            <a:rPr lang="sv-SE" sz="1000" dirty="0" smtClean="0">
              <a:latin typeface="Arial" panose="020B0604020202020204" pitchFamily="34" charset="0"/>
              <a:cs typeface="Arial" panose="020B0604020202020204" pitchFamily="34" charset="0"/>
            </a:rPr>
            <a:t>Chefsjurist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363E67-7033-4795-9292-BFC74F31E05D}" type="pres">
      <dgm:prSet presAssocID="{E15CB67F-0022-4FB0-A22F-171FA1F6AE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0F7A49F9-C0A4-4B92-9807-AB2C1AC1DF0D}" type="pres">
      <dgm:prSet presAssocID="{09304D35-767C-49DE-927C-51B49A8FCCF3}" presName="hierRoot1" presStyleCnt="0">
        <dgm:presLayoutVars>
          <dgm:hierBranch val="init"/>
        </dgm:presLayoutVars>
      </dgm:prSet>
      <dgm:spPr/>
    </dgm:pt>
    <dgm:pt modelId="{DBEF1C03-8C9C-4D6E-9D59-17B219917847}" type="pres">
      <dgm:prSet presAssocID="{09304D35-767C-49DE-927C-51B49A8FCCF3}" presName="rootComposite1" presStyleCnt="0"/>
      <dgm:spPr/>
    </dgm:pt>
    <dgm:pt modelId="{93144963-1686-4763-969E-8B14DA433B6A}" type="pres">
      <dgm:prSet presAssocID="{09304D35-767C-49DE-927C-51B49A8FCCF3}" presName="rootText1" presStyleLbl="node0" presStyleIdx="0" presStyleCnt="2" custLinFactNeighborY="22655">
        <dgm:presLayoutVars>
          <dgm:chMax/>
          <dgm:chPref val="3"/>
        </dgm:presLayoutVars>
      </dgm:prSet>
      <dgm:spPr/>
      <dgm:t>
        <a:bodyPr/>
        <a:lstStyle/>
        <a:p>
          <a:endParaRPr lang="sv-SE"/>
        </a:p>
      </dgm:t>
    </dgm:pt>
    <dgm:pt modelId="{DC0EB90D-105F-49D2-A187-89DC50C5E721}" type="pres">
      <dgm:prSet presAssocID="{09304D35-767C-49DE-927C-51B49A8FCCF3}" presName="titleText1" presStyleLbl="fgAcc0" presStyleIdx="0" presStyleCnt="2" custLinFactNeighborY="67979">
        <dgm:presLayoutVars>
          <dgm:chMax val="0"/>
          <dgm:chPref val="0"/>
        </dgm:presLayoutVars>
      </dgm:prSet>
      <dgm:spPr/>
      <dgm:t>
        <a:bodyPr/>
        <a:lstStyle/>
        <a:p>
          <a:endParaRPr lang="sv-SE"/>
        </a:p>
      </dgm:t>
    </dgm:pt>
    <dgm:pt modelId="{D3BE04C8-8DFC-4D1F-B467-BAEC828F89A3}" type="pres">
      <dgm:prSet presAssocID="{09304D35-767C-49DE-927C-51B49A8FCCF3}" presName="rootConnector1" presStyleLbl="node1" presStyleIdx="0" presStyleCnt="6"/>
      <dgm:spPr/>
      <dgm:t>
        <a:bodyPr/>
        <a:lstStyle/>
        <a:p>
          <a:endParaRPr lang="sv-SE"/>
        </a:p>
      </dgm:t>
    </dgm:pt>
    <dgm:pt modelId="{66B50694-ED2F-48F6-BFFD-AE79E37BCAD0}" type="pres">
      <dgm:prSet presAssocID="{09304D35-767C-49DE-927C-51B49A8FCCF3}" presName="hierChild2" presStyleCnt="0"/>
      <dgm:spPr/>
    </dgm:pt>
    <dgm:pt modelId="{7B347D9A-F5EE-4D64-AA04-65970CA26403}" type="pres">
      <dgm:prSet presAssocID="{99F5484A-C7AF-418B-9889-8CA05F7EFAA6}" presName="Name37" presStyleLbl="parChTrans1D2" presStyleIdx="0" presStyleCnt="8"/>
      <dgm:spPr/>
      <dgm:t>
        <a:bodyPr/>
        <a:lstStyle/>
        <a:p>
          <a:endParaRPr lang="sv-SE"/>
        </a:p>
      </dgm:t>
    </dgm:pt>
    <dgm:pt modelId="{A14D86C8-60F1-45DD-AD4E-B1414F7194D4}" type="pres">
      <dgm:prSet presAssocID="{4571709B-7BE9-4ACA-B7A8-28353D82BCA5}" presName="hierRoot2" presStyleCnt="0">
        <dgm:presLayoutVars>
          <dgm:hierBranch val="init"/>
        </dgm:presLayoutVars>
      </dgm:prSet>
      <dgm:spPr/>
    </dgm:pt>
    <dgm:pt modelId="{511C2CF0-A038-4969-AE7A-E075C9F90932}" type="pres">
      <dgm:prSet presAssocID="{4571709B-7BE9-4ACA-B7A8-28353D82BCA5}" presName="rootComposite" presStyleCnt="0"/>
      <dgm:spPr/>
    </dgm:pt>
    <dgm:pt modelId="{16C10A63-B992-4D69-B7A2-9CAA7EEAB935}" type="pres">
      <dgm:prSet presAssocID="{4571709B-7BE9-4ACA-B7A8-28353D82BCA5}" presName="rootText" presStyleLbl="node1" presStyleIdx="0" presStyleCnt="6">
        <dgm:presLayoutVars>
          <dgm:chMax/>
          <dgm:chPref val="3"/>
        </dgm:presLayoutVars>
      </dgm:prSet>
      <dgm:spPr/>
      <dgm:t>
        <a:bodyPr/>
        <a:lstStyle/>
        <a:p>
          <a:endParaRPr lang="sv-SE"/>
        </a:p>
      </dgm:t>
    </dgm:pt>
    <dgm:pt modelId="{55D73E06-47C2-451B-BEE6-9331DA7358B0}" type="pres">
      <dgm:prSet presAssocID="{4571709B-7BE9-4ACA-B7A8-28353D82BCA5}" presName="titleText2" presStyleLbl="fgAcc1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sv-SE"/>
        </a:p>
      </dgm:t>
    </dgm:pt>
    <dgm:pt modelId="{EBF1B0CC-DAB7-441E-81ED-3D6CB025802A}" type="pres">
      <dgm:prSet presAssocID="{4571709B-7BE9-4ACA-B7A8-28353D82BCA5}" presName="rootConnector" presStyleLbl="node2" presStyleIdx="0" presStyleCnt="0"/>
      <dgm:spPr/>
      <dgm:t>
        <a:bodyPr/>
        <a:lstStyle/>
        <a:p>
          <a:endParaRPr lang="sv-SE"/>
        </a:p>
      </dgm:t>
    </dgm:pt>
    <dgm:pt modelId="{FB1CF870-8A3B-4130-A26C-178E8CC91A77}" type="pres">
      <dgm:prSet presAssocID="{4571709B-7BE9-4ACA-B7A8-28353D82BCA5}" presName="hierChild4" presStyleCnt="0"/>
      <dgm:spPr/>
    </dgm:pt>
    <dgm:pt modelId="{0982EFEE-619B-40E6-ABD8-04A9338CA0E1}" type="pres">
      <dgm:prSet presAssocID="{4571709B-7BE9-4ACA-B7A8-28353D82BCA5}" presName="hierChild5" presStyleCnt="0"/>
      <dgm:spPr/>
    </dgm:pt>
    <dgm:pt modelId="{D2408374-ADF1-4BD8-A199-F85EAC28D0FC}" type="pres">
      <dgm:prSet presAssocID="{BD877123-56C8-4693-BCDC-39B1CC7A7571}" presName="Name37" presStyleLbl="parChTrans1D2" presStyleIdx="1" presStyleCnt="8"/>
      <dgm:spPr/>
      <dgm:t>
        <a:bodyPr/>
        <a:lstStyle/>
        <a:p>
          <a:endParaRPr lang="sv-SE"/>
        </a:p>
      </dgm:t>
    </dgm:pt>
    <dgm:pt modelId="{78591917-0574-4D0E-B5C9-B54AE530C940}" type="pres">
      <dgm:prSet presAssocID="{7080D731-DF21-4204-8A45-D148B4D1EC2E}" presName="hierRoot2" presStyleCnt="0">
        <dgm:presLayoutVars>
          <dgm:hierBranch val="init"/>
        </dgm:presLayoutVars>
      </dgm:prSet>
      <dgm:spPr/>
    </dgm:pt>
    <dgm:pt modelId="{902A19C3-61E4-4BED-BD64-ACCCBE05F354}" type="pres">
      <dgm:prSet presAssocID="{7080D731-DF21-4204-8A45-D148B4D1EC2E}" presName="rootComposite" presStyleCnt="0"/>
      <dgm:spPr/>
    </dgm:pt>
    <dgm:pt modelId="{736A0321-7132-4A9F-B2E2-6EEF1B753620}" type="pres">
      <dgm:prSet presAssocID="{7080D731-DF21-4204-8A45-D148B4D1EC2E}" presName="rootText" presStyleLbl="node1" presStyleIdx="1" presStyleCnt="6">
        <dgm:presLayoutVars>
          <dgm:chMax/>
          <dgm:chPref val="3"/>
        </dgm:presLayoutVars>
      </dgm:prSet>
      <dgm:spPr/>
      <dgm:t>
        <a:bodyPr/>
        <a:lstStyle/>
        <a:p>
          <a:endParaRPr lang="sv-SE"/>
        </a:p>
      </dgm:t>
    </dgm:pt>
    <dgm:pt modelId="{4AE45C8C-8F7E-4152-A0CC-3D54038538C8}" type="pres">
      <dgm:prSet presAssocID="{7080D731-DF21-4204-8A45-D148B4D1EC2E}" presName="titleText2" presStyleLbl="fgAcc1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sv-SE"/>
        </a:p>
      </dgm:t>
    </dgm:pt>
    <dgm:pt modelId="{45F74C58-D877-4021-8767-1B9D730C2D0C}" type="pres">
      <dgm:prSet presAssocID="{7080D731-DF21-4204-8A45-D148B4D1EC2E}" presName="rootConnector" presStyleLbl="node2" presStyleIdx="0" presStyleCnt="0"/>
      <dgm:spPr/>
      <dgm:t>
        <a:bodyPr/>
        <a:lstStyle/>
        <a:p>
          <a:endParaRPr lang="sv-SE"/>
        </a:p>
      </dgm:t>
    </dgm:pt>
    <dgm:pt modelId="{43287E2F-9164-4AC3-AE73-EE5C07140849}" type="pres">
      <dgm:prSet presAssocID="{7080D731-DF21-4204-8A45-D148B4D1EC2E}" presName="hierChild4" presStyleCnt="0"/>
      <dgm:spPr/>
    </dgm:pt>
    <dgm:pt modelId="{619FFD3A-0578-422D-97CF-68D07956C110}" type="pres">
      <dgm:prSet presAssocID="{7080D731-DF21-4204-8A45-D148B4D1EC2E}" presName="hierChild5" presStyleCnt="0"/>
      <dgm:spPr/>
    </dgm:pt>
    <dgm:pt modelId="{716330D9-26AD-4514-A4B5-A9669673A8FC}" type="pres">
      <dgm:prSet presAssocID="{9160FE81-3FAD-4721-9443-7EB380813FCF}" presName="Name37" presStyleLbl="parChTrans1D2" presStyleIdx="2" presStyleCnt="8"/>
      <dgm:spPr/>
      <dgm:t>
        <a:bodyPr/>
        <a:lstStyle/>
        <a:p>
          <a:endParaRPr lang="sv-SE"/>
        </a:p>
      </dgm:t>
    </dgm:pt>
    <dgm:pt modelId="{310C6125-E14C-467E-AE37-82D235CB58BC}" type="pres">
      <dgm:prSet presAssocID="{3293BAD9-BCD4-4D48-9934-44E91E75ACED}" presName="hierRoot2" presStyleCnt="0">
        <dgm:presLayoutVars>
          <dgm:hierBranch val="init"/>
        </dgm:presLayoutVars>
      </dgm:prSet>
      <dgm:spPr/>
    </dgm:pt>
    <dgm:pt modelId="{873B3FFA-E06E-44D2-9CAC-496E781B50B4}" type="pres">
      <dgm:prSet presAssocID="{3293BAD9-BCD4-4D48-9934-44E91E75ACED}" presName="rootComposite" presStyleCnt="0"/>
      <dgm:spPr/>
    </dgm:pt>
    <dgm:pt modelId="{D4638BAB-23FD-4177-8C94-F6E6E38C38E2}" type="pres">
      <dgm:prSet presAssocID="{3293BAD9-BCD4-4D48-9934-44E91E75ACED}" presName="rootText" presStyleLbl="node1" presStyleIdx="2" presStyleCnt="6">
        <dgm:presLayoutVars>
          <dgm:chMax/>
          <dgm:chPref val="3"/>
        </dgm:presLayoutVars>
      </dgm:prSet>
      <dgm:spPr/>
      <dgm:t>
        <a:bodyPr/>
        <a:lstStyle/>
        <a:p>
          <a:endParaRPr lang="sv-SE"/>
        </a:p>
      </dgm:t>
    </dgm:pt>
    <dgm:pt modelId="{7B9376BA-53E6-4462-ABD3-6F8BC836CDA6}" type="pres">
      <dgm:prSet presAssocID="{3293BAD9-BCD4-4D48-9934-44E91E75ACED}" presName="titleText2" presStyleLbl="fgAcc1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sv-SE"/>
        </a:p>
      </dgm:t>
    </dgm:pt>
    <dgm:pt modelId="{EB0F343C-F680-489D-BB32-A82E0233201A}" type="pres">
      <dgm:prSet presAssocID="{3293BAD9-BCD4-4D48-9934-44E91E75ACED}" presName="rootConnector" presStyleLbl="node2" presStyleIdx="0" presStyleCnt="0"/>
      <dgm:spPr/>
      <dgm:t>
        <a:bodyPr/>
        <a:lstStyle/>
        <a:p>
          <a:endParaRPr lang="sv-SE"/>
        </a:p>
      </dgm:t>
    </dgm:pt>
    <dgm:pt modelId="{5DD34227-928A-4E01-974C-39CF9B747EF9}" type="pres">
      <dgm:prSet presAssocID="{3293BAD9-BCD4-4D48-9934-44E91E75ACED}" presName="hierChild4" presStyleCnt="0"/>
      <dgm:spPr/>
    </dgm:pt>
    <dgm:pt modelId="{60754133-F0F5-4584-86C1-890E467257BD}" type="pres">
      <dgm:prSet presAssocID="{3293BAD9-BCD4-4D48-9934-44E91E75ACED}" presName="hierChild5" presStyleCnt="0"/>
      <dgm:spPr/>
    </dgm:pt>
    <dgm:pt modelId="{BB5758AA-0CA1-4748-8CC1-D5C9B67FCC1A}" type="pres">
      <dgm:prSet presAssocID="{ED330EBA-BBBC-4F97-84E2-26E07727F256}" presName="Name37" presStyleLbl="parChTrans1D2" presStyleIdx="3" presStyleCnt="8"/>
      <dgm:spPr/>
      <dgm:t>
        <a:bodyPr/>
        <a:lstStyle/>
        <a:p>
          <a:endParaRPr lang="sv-SE"/>
        </a:p>
      </dgm:t>
    </dgm:pt>
    <dgm:pt modelId="{D5D8536A-F4C8-4D67-A62D-C677D1E89EEE}" type="pres">
      <dgm:prSet presAssocID="{41823DDB-FFA0-48FA-93AE-642B8FC60F66}" presName="hierRoot2" presStyleCnt="0">
        <dgm:presLayoutVars>
          <dgm:hierBranch val="init"/>
        </dgm:presLayoutVars>
      </dgm:prSet>
      <dgm:spPr/>
    </dgm:pt>
    <dgm:pt modelId="{0F6A1319-CCBE-4AEC-9CED-6D08A74234C8}" type="pres">
      <dgm:prSet presAssocID="{41823DDB-FFA0-48FA-93AE-642B8FC60F66}" presName="rootComposite" presStyleCnt="0"/>
      <dgm:spPr/>
    </dgm:pt>
    <dgm:pt modelId="{3F6ADABD-FE0A-4E42-A6D5-DA1BCC692860}" type="pres">
      <dgm:prSet presAssocID="{41823DDB-FFA0-48FA-93AE-642B8FC60F66}" presName="rootText" presStyleLbl="node1" presStyleIdx="3" presStyleCnt="6">
        <dgm:presLayoutVars>
          <dgm:chMax/>
          <dgm:chPref val="3"/>
        </dgm:presLayoutVars>
      </dgm:prSet>
      <dgm:spPr/>
      <dgm:t>
        <a:bodyPr/>
        <a:lstStyle/>
        <a:p>
          <a:endParaRPr lang="sv-SE"/>
        </a:p>
      </dgm:t>
    </dgm:pt>
    <dgm:pt modelId="{B4046BA8-4F02-445D-84D2-012C7A9EE586}" type="pres">
      <dgm:prSet presAssocID="{41823DDB-FFA0-48FA-93AE-642B8FC60F66}" presName="titleText2" presStyleLbl="fgAcc1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sv-SE"/>
        </a:p>
      </dgm:t>
    </dgm:pt>
    <dgm:pt modelId="{B3128374-FD11-4E76-91DB-13EF2FA995F0}" type="pres">
      <dgm:prSet presAssocID="{41823DDB-FFA0-48FA-93AE-642B8FC60F66}" presName="rootConnector" presStyleLbl="node2" presStyleIdx="0" presStyleCnt="0"/>
      <dgm:spPr/>
      <dgm:t>
        <a:bodyPr/>
        <a:lstStyle/>
        <a:p>
          <a:endParaRPr lang="sv-SE"/>
        </a:p>
      </dgm:t>
    </dgm:pt>
    <dgm:pt modelId="{CD2FBD01-62AA-4373-BCD8-1EB07C835E17}" type="pres">
      <dgm:prSet presAssocID="{41823DDB-FFA0-48FA-93AE-642B8FC60F66}" presName="hierChild4" presStyleCnt="0"/>
      <dgm:spPr/>
    </dgm:pt>
    <dgm:pt modelId="{A42DC919-DC01-489F-8B2A-556B5644D225}" type="pres">
      <dgm:prSet presAssocID="{41823DDB-FFA0-48FA-93AE-642B8FC60F66}" presName="hierChild5" presStyleCnt="0"/>
      <dgm:spPr/>
    </dgm:pt>
    <dgm:pt modelId="{C0A12EEB-4239-487E-97D1-C8807A90DBFF}" type="pres">
      <dgm:prSet presAssocID="{1D40B4F6-AFA4-4814-B87F-7234D6B1F5F5}" presName="Name37" presStyleLbl="parChTrans1D2" presStyleIdx="4" presStyleCnt="8"/>
      <dgm:spPr/>
      <dgm:t>
        <a:bodyPr/>
        <a:lstStyle/>
        <a:p>
          <a:endParaRPr lang="sv-SE"/>
        </a:p>
      </dgm:t>
    </dgm:pt>
    <dgm:pt modelId="{3C3257A9-7BB2-4BE0-ADA1-DA46BE2339CF}" type="pres">
      <dgm:prSet presAssocID="{22DB84AD-72D5-4EB7-A991-41685E29EB47}" presName="hierRoot2" presStyleCnt="0">
        <dgm:presLayoutVars>
          <dgm:hierBranch val="init"/>
        </dgm:presLayoutVars>
      </dgm:prSet>
      <dgm:spPr/>
    </dgm:pt>
    <dgm:pt modelId="{D9EEE80D-F2E0-41B7-935E-319C3FAA760F}" type="pres">
      <dgm:prSet presAssocID="{22DB84AD-72D5-4EB7-A991-41685E29EB47}" presName="rootComposite" presStyleCnt="0"/>
      <dgm:spPr/>
    </dgm:pt>
    <dgm:pt modelId="{66AC4442-FDB3-451B-9C41-C3BFF4B3AA83}" type="pres">
      <dgm:prSet presAssocID="{22DB84AD-72D5-4EB7-A991-41685E29EB47}" presName="rootText" presStyleLbl="node1" presStyleIdx="4" presStyleCnt="6">
        <dgm:presLayoutVars>
          <dgm:chMax/>
          <dgm:chPref val="3"/>
        </dgm:presLayoutVars>
      </dgm:prSet>
      <dgm:spPr/>
      <dgm:t>
        <a:bodyPr/>
        <a:lstStyle/>
        <a:p>
          <a:endParaRPr lang="sv-SE"/>
        </a:p>
      </dgm:t>
    </dgm:pt>
    <dgm:pt modelId="{0017AC91-841C-4720-BC25-DCD23ABCAB98}" type="pres">
      <dgm:prSet presAssocID="{22DB84AD-72D5-4EB7-A991-41685E29EB47}" presName="titleText2" presStyleLbl="fgAcc1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sv-SE"/>
        </a:p>
      </dgm:t>
    </dgm:pt>
    <dgm:pt modelId="{8DBD3F1E-9361-4E3A-BB21-E216D5A4143B}" type="pres">
      <dgm:prSet presAssocID="{22DB84AD-72D5-4EB7-A991-41685E29EB47}" presName="rootConnector" presStyleLbl="node2" presStyleIdx="0" presStyleCnt="0"/>
      <dgm:spPr/>
      <dgm:t>
        <a:bodyPr/>
        <a:lstStyle/>
        <a:p>
          <a:endParaRPr lang="sv-SE"/>
        </a:p>
      </dgm:t>
    </dgm:pt>
    <dgm:pt modelId="{085C2F3F-3EE5-4C2E-AD66-C40994E5E34F}" type="pres">
      <dgm:prSet presAssocID="{22DB84AD-72D5-4EB7-A991-41685E29EB47}" presName="hierChild4" presStyleCnt="0"/>
      <dgm:spPr/>
    </dgm:pt>
    <dgm:pt modelId="{9FADBF4B-C6CD-4DEF-9DEE-E76C26D9AFFC}" type="pres">
      <dgm:prSet presAssocID="{22DB84AD-72D5-4EB7-A991-41685E29EB47}" presName="hierChild5" presStyleCnt="0"/>
      <dgm:spPr/>
    </dgm:pt>
    <dgm:pt modelId="{222F41D4-0136-4078-9182-AB9992FFFA7A}" type="pres">
      <dgm:prSet presAssocID="{92ACC7A1-6E25-4B7D-BDAE-28E5462CC5EA}" presName="Name37" presStyleLbl="parChTrans1D2" presStyleIdx="5" presStyleCnt="8"/>
      <dgm:spPr/>
      <dgm:t>
        <a:bodyPr/>
        <a:lstStyle/>
        <a:p>
          <a:endParaRPr lang="sv-SE"/>
        </a:p>
      </dgm:t>
    </dgm:pt>
    <dgm:pt modelId="{D3756382-8185-4A51-AF1B-E5CD70E8FD63}" type="pres">
      <dgm:prSet presAssocID="{917ABC8F-01B4-41CC-8B32-A06DF951C72F}" presName="hierRoot2" presStyleCnt="0">
        <dgm:presLayoutVars>
          <dgm:hierBranch val="init"/>
        </dgm:presLayoutVars>
      </dgm:prSet>
      <dgm:spPr/>
    </dgm:pt>
    <dgm:pt modelId="{18E2D93E-364F-401A-AA49-9ECD7FD2C51A}" type="pres">
      <dgm:prSet presAssocID="{917ABC8F-01B4-41CC-8B32-A06DF951C72F}" presName="rootComposite" presStyleCnt="0"/>
      <dgm:spPr/>
    </dgm:pt>
    <dgm:pt modelId="{CDDC3489-9DD7-4BC3-9818-C22A5693F943}" type="pres">
      <dgm:prSet presAssocID="{917ABC8F-01B4-41CC-8B32-A06DF951C72F}" presName="rootText" presStyleLbl="node1" presStyleIdx="5" presStyleCnt="6">
        <dgm:presLayoutVars>
          <dgm:chMax/>
          <dgm:chPref val="3"/>
        </dgm:presLayoutVars>
      </dgm:prSet>
      <dgm:spPr/>
      <dgm:t>
        <a:bodyPr/>
        <a:lstStyle/>
        <a:p>
          <a:endParaRPr lang="sv-SE"/>
        </a:p>
      </dgm:t>
    </dgm:pt>
    <dgm:pt modelId="{A4AC14F2-C8B1-45F5-B346-0F22775BB8D2}" type="pres">
      <dgm:prSet presAssocID="{917ABC8F-01B4-41CC-8B32-A06DF951C72F}" presName="titleText2" presStyleLbl="fgAcc1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sv-SE"/>
        </a:p>
      </dgm:t>
    </dgm:pt>
    <dgm:pt modelId="{82CFE44B-CBE7-4649-BB1D-CE3F5A6D4E81}" type="pres">
      <dgm:prSet presAssocID="{917ABC8F-01B4-41CC-8B32-A06DF951C72F}" presName="rootConnector" presStyleLbl="node2" presStyleIdx="0" presStyleCnt="0"/>
      <dgm:spPr/>
      <dgm:t>
        <a:bodyPr/>
        <a:lstStyle/>
        <a:p>
          <a:endParaRPr lang="sv-SE"/>
        </a:p>
      </dgm:t>
    </dgm:pt>
    <dgm:pt modelId="{31AFC487-D3B3-4B94-B63B-0B7DC58F438F}" type="pres">
      <dgm:prSet presAssocID="{917ABC8F-01B4-41CC-8B32-A06DF951C72F}" presName="hierChild4" presStyleCnt="0"/>
      <dgm:spPr/>
    </dgm:pt>
    <dgm:pt modelId="{017A26F8-B1D4-4682-A47C-77F8EFA52F60}" type="pres">
      <dgm:prSet presAssocID="{917ABC8F-01B4-41CC-8B32-A06DF951C72F}" presName="hierChild5" presStyleCnt="0"/>
      <dgm:spPr/>
    </dgm:pt>
    <dgm:pt modelId="{7BF20676-3808-4D5E-8441-B1CF5E17C496}" type="pres">
      <dgm:prSet presAssocID="{09304D35-767C-49DE-927C-51B49A8FCCF3}" presName="hierChild3" presStyleCnt="0"/>
      <dgm:spPr/>
    </dgm:pt>
    <dgm:pt modelId="{75CAE757-EBED-4CB2-8416-8CA04AC20831}" type="pres">
      <dgm:prSet presAssocID="{2FBA0B27-B33C-47F3-89E7-5BE212648036}" presName="Name96" presStyleLbl="parChTrans1D2" presStyleIdx="6" presStyleCnt="8"/>
      <dgm:spPr/>
      <dgm:t>
        <a:bodyPr/>
        <a:lstStyle/>
        <a:p>
          <a:endParaRPr lang="sv-SE"/>
        </a:p>
      </dgm:t>
    </dgm:pt>
    <dgm:pt modelId="{2C864FE7-B639-4E50-B0EA-F2D7DACC93D3}" type="pres">
      <dgm:prSet presAssocID="{FA0225DD-4F87-477D-804C-9A127C344084}" presName="hierRoot3" presStyleCnt="0">
        <dgm:presLayoutVars>
          <dgm:hierBranch val="init"/>
        </dgm:presLayoutVars>
      </dgm:prSet>
      <dgm:spPr/>
    </dgm:pt>
    <dgm:pt modelId="{A2496974-AAC2-42D1-B255-6EAFBD266578}" type="pres">
      <dgm:prSet presAssocID="{FA0225DD-4F87-477D-804C-9A127C344084}" presName="rootComposite3" presStyleCnt="0"/>
      <dgm:spPr/>
    </dgm:pt>
    <dgm:pt modelId="{07DF804B-6A1F-4AFE-906E-12BE0FBD791D}" type="pres">
      <dgm:prSet presAssocID="{FA0225DD-4F87-477D-804C-9A127C34408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FA4D2297-DE75-47C7-BE8C-BD0C98056F96}" type="pres">
      <dgm:prSet presAssocID="{FA0225DD-4F87-477D-804C-9A127C344084}" presName="titleText3" presStyleLbl="fgAcc2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sv-SE"/>
        </a:p>
      </dgm:t>
    </dgm:pt>
    <dgm:pt modelId="{4714DF04-07F6-4036-B153-56C5C4ABA482}" type="pres">
      <dgm:prSet presAssocID="{FA0225DD-4F87-477D-804C-9A127C344084}" presName="rootConnector3" presStyleLbl="asst1" presStyleIdx="0" presStyleCnt="2"/>
      <dgm:spPr/>
      <dgm:t>
        <a:bodyPr/>
        <a:lstStyle/>
        <a:p>
          <a:endParaRPr lang="sv-SE"/>
        </a:p>
      </dgm:t>
    </dgm:pt>
    <dgm:pt modelId="{F9050394-EFFC-4333-9024-743D76455C34}" type="pres">
      <dgm:prSet presAssocID="{FA0225DD-4F87-477D-804C-9A127C344084}" presName="hierChild6" presStyleCnt="0"/>
      <dgm:spPr/>
    </dgm:pt>
    <dgm:pt modelId="{00443D94-EEB6-4A92-A1F0-F6730B474E3C}" type="pres">
      <dgm:prSet presAssocID="{FA0225DD-4F87-477D-804C-9A127C344084}" presName="hierChild7" presStyleCnt="0"/>
      <dgm:spPr/>
    </dgm:pt>
    <dgm:pt modelId="{73919B21-672A-4739-AF7F-28760C5F8F53}" type="pres">
      <dgm:prSet presAssocID="{0E50E89E-2C37-4ED6-8A66-C0B5CE1403F2}" presName="Name96" presStyleLbl="parChTrans1D2" presStyleIdx="7" presStyleCnt="8"/>
      <dgm:spPr/>
      <dgm:t>
        <a:bodyPr/>
        <a:lstStyle/>
        <a:p>
          <a:endParaRPr lang="sv-SE"/>
        </a:p>
      </dgm:t>
    </dgm:pt>
    <dgm:pt modelId="{AABE81AD-4B51-41D2-B68B-C3C13A539BE6}" type="pres">
      <dgm:prSet presAssocID="{F3646FCE-1ACF-4E32-97F5-C6B8D478CDC7}" presName="hierRoot3" presStyleCnt="0">
        <dgm:presLayoutVars>
          <dgm:hierBranch val="init"/>
        </dgm:presLayoutVars>
      </dgm:prSet>
      <dgm:spPr/>
    </dgm:pt>
    <dgm:pt modelId="{3FF8C945-81F8-4AFA-A289-C3E0761A307A}" type="pres">
      <dgm:prSet presAssocID="{F3646FCE-1ACF-4E32-97F5-C6B8D478CDC7}" presName="rootComposite3" presStyleCnt="0"/>
      <dgm:spPr/>
    </dgm:pt>
    <dgm:pt modelId="{4ADFDD65-C3E2-4D0B-BE09-63DFC3528176}" type="pres">
      <dgm:prSet presAssocID="{F3646FCE-1ACF-4E32-97F5-C6B8D478CDC7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9E38FBE9-C307-418F-B78D-D24F8D3E5C1F}" type="pres">
      <dgm:prSet presAssocID="{F3646FCE-1ACF-4E32-97F5-C6B8D478CDC7}" presName="titleText3" presStyleLbl="fgAcc2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sv-SE"/>
        </a:p>
      </dgm:t>
    </dgm:pt>
    <dgm:pt modelId="{363BF185-AE79-4B52-A170-E1D5CF401E68}" type="pres">
      <dgm:prSet presAssocID="{F3646FCE-1ACF-4E32-97F5-C6B8D478CDC7}" presName="rootConnector3" presStyleLbl="asst1" presStyleIdx="1" presStyleCnt="2"/>
      <dgm:spPr/>
      <dgm:t>
        <a:bodyPr/>
        <a:lstStyle/>
        <a:p>
          <a:endParaRPr lang="sv-SE"/>
        </a:p>
      </dgm:t>
    </dgm:pt>
    <dgm:pt modelId="{BADB114A-EFBF-4407-81AC-34FA3320D588}" type="pres">
      <dgm:prSet presAssocID="{F3646FCE-1ACF-4E32-97F5-C6B8D478CDC7}" presName="hierChild6" presStyleCnt="0"/>
      <dgm:spPr/>
    </dgm:pt>
    <dgm:pt modelId="{1476ACC5-990C-4DB2-AA1F-5E8DEB2F5C1D}" type="pres">
      <dgm:prSet presAssocID="{F3646FCE-1ACF-4E32-97F5-C6B8D478CDC7}" presName="hierChild7" presStyleCnt="0"/>
      <dgm:spPr/>
    </dgm:pt>
    <dgm:pt modelId="{9288D3DE-55EA-4AF4-A4F4-78C46391869D}" type="pres">
      <dgm:prSet presAssocID="{D7230553-61AA-4908-961C-B6CA3E505EC2}" presName="hierRoot1" presStyleCnt="0">
        <dgm:presLayoutVars>
          <dgm:hierBranch val="init"/>
        </dgm:presLayoutVars>
      </dgm:prSet>
      <dgm:spPr/>
    </dgm:pt>
    <dgm:pt modelId="{D9B9590A-8EBB-460E-A0E9-21BA4DD6F2B5}" type="pres">
      <dgm:prSet presAssocID="{D7230553-61AA-4908-961C-B6CA3E505EC2}" presName="rootComposite1" presStyleCnt="0"/>
      <dgm:spPr/>
    </dgm:pt>
    <dgm:pt modelId="{351DE381-5A0B-4A70-AE42-C11C03D44C3E}" type="pres">
      <dgm:prSet presAssocID="{D7230553-61AA-4908-961C-B6CA3E505EC2}" presName="rootText1" presStyleLbl="node0" presStyleIdx="1" presStyleCnt="2" custLinFactX="-33917" custLinFactY="-28936" custLinFactNeighborX="-100000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sv-SE"/>
        </a:p>
      </dgm:t>
    </dgm:pt>
    <dgm:pt modelId="{EFFCDF3D-0B94-45DD-8021-B77A8CBA6294}" type="pres">
      <dgm:prSet presAssocID="{D7230553-61AA-4908-961C-B6CA3E505EC2}" presName="titleText1" presStyleLbl="fgAcc0" presStyleIdx="1" presStyleCnt="2" custLinFactX="-48796" custLinFactY="-198524" custLinFactNeighborX="-100000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sv-SE"/>
        </a:p>
      </dgm:t>
    </dgm:pt>
    <dgm:pt modelId="{E06A53A9-7037-4B4C-A437-95EF50982447}" type="pres">
      <dgm:prSet presAssocID="{D7230553-61AA-4908-961C-B6CA3E505EC2}" presName="rootConnector1" presStyleLbl="node1" presStyleIdx="5" presStyleCnt="6"/>
      <dgm:spPr/>
      <dgm:t>
        <a:bodyPr/>
        <a:lstStyle/>
        <a:p>
          <a:endParaRPr lang="sv-SE"/>
        </a:p>
      </dgm:t>
    </dgm:pt>
    <dgm:pt modelId="{A56678FF-CFA9-424C-B194-B6154351DCF1}" type="pres">
      <dgm:prSet presAssocID="{D7230553-61AA-4908-961C-B6CA3E505EC2}" presName="hierChild2" presStyleCnt="0"/>
      <dgm:spPr/>
    </dgm:pt>
    <dgm:pt modelId="{288F704C-9434-44D4-9253-E5E09E45DDFE}" type="pres">
      <dgm:prSet presAssocID="{D7230553-61AA-4908-961C-B6CA3E505EC2}" presName="hierChild3" presStyleCnt="0"/>
      <dgm:spPr/>
    </dgm:pt>
  </dgm:ptLst>
  <dgm:cxnLst>
    <dgm:cxn modelId="{864A19C3-4D7D-49B5-8FA0-AD81E099C05C}" type="presOf" srcId="{2FBA0B27-B33C-47F3-89E7-5BE212648036}" destId="{75CAE757-EBED-4CB2-8416-8CA04AC20831}" srcOrd="0" destOrd="0" presId="urn:microsoft.com/office/officeart/2008/layout/NameandTitleOrganizationalChart"/>
    <dgm:cxn modelId="{159B7A8F-3495-44C4-B0D8-FC8693450D96}" type="presOf" srcId="{8FEA2641-5A5F-44D1-8306-A56181078A26}" destId="{FA4D2297-DE75-47C7-BE8C-BD0C98056F96}" srcOrd="0" destOrd="0" presId="urn:microsoft.com/office/officeart/2008/layout/NameandTitleOrganizationalChart"/>
    <dgm:cxn modelId="{104A7BC1-C551-4305-9748-3036044D6E45}" srcId="{09304D35-767C-49DE-927C-51B49A8FCCF3}" destId="{22DB84AD-72D5-4EB7-A991-41685E29EB47}" srcOrd="6" destOrd="0" parTransId="{1D40B4F6-AFA4-4814-B87F-7234D6B1F5F5}" sibTransId="{5F6274A7-AD35-4750-B6E9-C9CBBF496098}"/>
    <dgm:cxn modelId="{952FB954-40D4-49D0-B2F7-BFB8B404D9F4}" type="presOf" srcId="{9160FE81-3FAD-4721-9443-7EB380813FCF}" destId="{716330D9-26AD-4514-A4B5-A9669673A8FC}" srcOrd="0" destOrd="0" presId="urn:microsoft.com/office/officeart/2008/layout/NameandTitleOrganizationalChart"/>
    <dgm:cxn modelId="{EFF5E9D4-C492-4F7F-8405-12F01C045050}" type="presOf" srcId="{E15CB67F-0022-4FB0-A22F-171FA1F6AE86}" destId="{EF363E67-7033-4795-9292-BFC74F31E05D}" srcOrd="0" destOrd="0" presId="urn:microsoft.com/office/officeart/2008/layout/NameandTitleOrganizationalChart"/>
    <dgm:cxn modelId="{AC0715B0-1659-4F1B-B612-141FB5C60B77}" type="presOf" srcId="{FA0225DD-4F87-477D-804C-9A127C344084}" destId="{4714DF04-07F6-4036-B153-56C5C4ABA482}" srcOrd="1" destOrd="0" presId="urn:microsoft.com/office/officeart/2008/layout/NameandTitleOrganizationalChart"/>
    <dgm:cxn modelId="{C9F6E475-E7F4-4A8D-9CC3-DD70DF4AC945}" srcId="{E15CB67F-0022-4FB0-A22F-171FA1F6AE86}" destId="{D7230553-61AA-4908-961C-B6CA3E505EC2}" srcOrd="1" destOrd="0" parTransId="{C0202226-45AF-472B-B078-C21A82391E13}" sibTransId="{BF920E7D-16BA-43BD-9D58-7ECB2C14DAB7}"/>
    <dgm:cxn modelId="{583EB9C2-8226-4478-B9EB-4A65241FCE23}" type="presOf" srcId="{3293BAD9-BCD4-4D48-9934-44E91E75ACED}" destId="{EB0F343C-F680-489D-BB32-A82E0233201A}" srcOrd="1" destOrd="0" presId="urn:microsoft.com/office/officeart/2008/layout/NameandTitleOrganizationalChart"/>
    <dgm:cxn modelId="{16C2CC15-B0A8-427F-AF63-9E1119F04F77}" type="presOf" srcId="{54BEADAE-138C-4C73-BFFB-C1010F513E2D}" destId="{4AE45C8C-8F7E-4152-A0CC-3D54038538C8}" srcOrd="0" destOrd="0" presId="urn:microsoft.com/office/officeart/2008/layout/NameandTitleOrganizationalChart"/>
    <dgm:cxn modelId="{6DDFD1C3-D035-437E-A2AA-062CCF13C5FF}" type="presOf" srcId="{7080D731-DF21-4204-8A45-D148B4D1EC2E}" destId="{45F74C58-D877-4021-8767-1B9D730C2D0C}" srcOrd="1" destOrd="0" presId="urn:microsoft.com/office/officeart/2008/layout/NameandTitleOrganizationalChart"/>
    <dgm:cxn modelId="{DC7AB0B6-8707-48B0-8904-C4B70D947656}" type="presOf" srcId="{9181001E-8B7E-4A61-B287-A6A7E955A79A}" destId="{DC0EB90D-105F-49D2-A187-89DC50C5E721}" srcOrd="0" destOrd="0" presId="urn:microsoft.com/office/officeart/2008/layout/NameandTitleOrganizationalChart"/>
    <dgm:cxn modelId="{72AD268D-8EBB-4108-99C0-B834F9ED8E4A}" type="presOf" srcId="{7080D731-DF21-4204-8A45-D148B4D1EC2E}" destId="{736A0321-7132-4A9F-B2E2-6EEF1B753620}" srcOrd="0" destOrd="0" presId="urn:microsoft.com/office/officeart/2008/layout/NameandTitleOrganizationalChart"/>
    <dgm:cxn modelId="{EA286DDC-0D01-4D2E-876D-832F43E8D9CF}" type="presOf" srcId="{ED330EBA-BBBC-4F97-84E2-26E07727F256}" destId="{BB5758AA-0CA1-4748-8CC1-D5C9B67FCC1A}" srcOrd="0" destOrd="0" presId="urn:microsoft.com/office/officeart/2008/layout/NameandTitleOrganizationalChart"/>
    <dgm:cxn modelId="{3303BD7E-2246-4A0A-A6CE-8FA2BA85D74C}" type="presOf" srcId="{6D2D9889-D186-4E69-8527-97C8BBFC6D6C}" destId="{A4AC14F2-C8B1-45F5-B346-0F22775BB8D2}" srcOrd="0" destOrd="0" presId="urn:microsoft.com/office/officeart/2008/layout/NameandTitleOrganizationalChart"/>
    <dgm:cxn modelId="{90C44B21-0B82-4049-9812-F7084797EDD9}" type="presOf" srcId="{5F6274A7-AD35-4750-B6E9-C9CBBF496098}" destId="{0017AC91-841C-4720-BC25-DCD23ABCAB98}" srcOrd="0" destOrd="0" presId="urn:microsoft.com/office/officeart/2008/layout/NameandTitleOrganizationalChart"/>
    <dgm:cxn modelId="{E2D0D0EE-CA4A-458B-837D-94BA438502EE}" srcId="{E15CB67F-0022-4FB0-A22F-171FA1F6AE86}" destId="{09304D35-767C-49DE-927C-51B49A8FCCF3}" srcOrd="0" destOrd="0" parTransId="{140C6463-D409-4F45-93E3-3CD8A58050D1}" sibTransId="{9181001E-8B7E-4A61-B287-A6A7E955A79A}"/>
    <dgm:cxn modelId="{CBE8D44D-064A-42D6-B0C0-FD81EA7F643E}" type="presOf" srcId="{0E50E89E-2C37-4ED6-8A66-C0B5CE1403F2}" destId="{73919B21-672A-4739-AF7F-28760C5F8F53}" srcOrd="0" destOrd="0" presId="urn:microsoft.com/office/officeart/2008/layout/NameandTitleOrganizationalChart"/>
    <dgm:cxn modelId="{DF8FD810-E636-4D4F-BF2A-13923772BAAE}" type="presOf" srcId="{917ABC8F-01B4-41CC-8B32-A06DF951C72F}" destId="{82CFE44B-CBE7-4649-BB1D-CE3F5A6D4E81}" srcOrd="1" destOrd="0" presId="urn:microsoft.com/office/officeart/2008/layout/NameandTitleOrganizationalChart"/>
    <dgm:cxn modelId="{0001EC20-5E42-4B51-88D1-45E1C5032F63}" srcId="{09304D35-767C-49DE-927C-51B49A8FCCF3}" destId="{7080D731-DF21-4204-8A45-D148B4D1EC2E}" srcOrd="3" destOrd="0" parTransId="{BD877123-56C8-4693-BCDC-39B1CC7A7571}" sibTransId="{54BEADAE-138C-4C73-BFFB-C1010F513E2D}"/>
    <dgm:cxn modelId="{D5A5F4BE-429A-42A5-A6EB-ECEB1781257A}" type="presOf" srcId="{F3646FCE-1ACF-4E32-97F5-C6B8D478CDC7}" destId="{4ADFDD65-C3E2-4D0B-BE09-63DFC3528176}" srcOrd="0" destOrd="0" presId="urn:microsoft.com/office/officeart/2008/layout/NameandTitleOrganizationalChart"/>
    <dgm:cxn modelId="{A508C902-D95B-49F3-B2C1-93FE5F26A3C2}" type="presOf" srcId="{BD877123-56C8-4693-BCDC-39B1CC7A7571}" destId="{D2408374-ADF1-4BD8-A199-F85EAC28D0FC}" srcOrd="0" destOrd="0" presId="urn:microsoft.com/office/officeart/2008/layout/NameandTitleOrganizationalChart"/>
    <dgm:cxn modelId="{831E737E-91BB-46FA-A9B2-F895F80ACD28}" srcId="{09304D35-767C-49DE-927C-51B49A8FCCF3}" destId="{41823DDB-FFA0-48FA-93AE-642B8FC60F66}" srcOrd="5" destOrd="0" parTransId="{ED330EBA-BBBC-4F97-84E2-26E07727F256}" sibTransId="{ABBD3F4D-4BAC-443A-B4A1-07E3AC4E2C76}"/>
    <dgm:cxn modelId="{B952739E-29C7-44FE-BD5B-7DEF466AB34F}" type="presOf" srcId="{41823DDB-FFA0-48FA-93AE-642B8FC60F66}" destId="{B3128374-FD11-4E76-91DB-13EF2FA995F0}" srcOrd="1" destOrd="0" presId="urn:microsoft.com/office/officeart/2008/layout/NameandTitleOrganizationalChart"/>
    <dgm:cxn modelId="{FE46B375-4BDB-4638-98C4-383700C97AD3}" srcId="{09304D35-767C-49DE-927C-51B49A8FCCF3}" destId="{F3646FCE-1ACF-4E32-97F5-C6B8D478CDC7}" srcOrd="1" destOrd="0" parTransId="{0E50E89E-2C37-4ED6-8A66-C0B5CE1403F2}" sibTransId="{6033C616-0803-4531-9FC5-04AC78DBB016}"/>
    <dgm:cxn modelId="{8CB414DD-DBDE-4B98-9562-889CEAE68A8C}" type="presOf" srcId="{41823DDB-FFA0-48FA-93AE-642B8FC60F66}" destId="{3F6ADABD-FE0A-4E42-A6D5-DA1BCC692860}" srcOrd="0" destOrd="0" presId="urn:microsoft.com/office/officeart/2008/layout/NameandTitleOrganizationalChart"/>
    <dgm:cxn modelId="{AF92E87F-775A-4640-BDC1-D2B3D3A59613}" type="presOf" srcId="{6033C616-0803-4531-9FC5-04AC78DBB016}" destId="{9E38FBE9-C307-418F-B78D-D24F8D3E5C1F}" srcOrd="0" destOrd="0" presId="urn:microsoft.com/office/officeart/2008/layout/NameandTitleOrganizationalChart"/>
    <dgm:cxn modelId="{E38D0253-A477-4DA9-90BB-07E72B7ED894}" type="presOf" srcId="{C0CB35C6-93CA-4DDD-8153-B8B37820CC6F}" destId="{7B9376BA-53E6-4462-ABD3-6F8BC836CDA6}" srcOrd="0" destOrd="0" presId="urn:microsoft.com/office/officeart/2008/layout/NameandTitleOrganizationalChart"/>
    <dgm:cxn modelId="{58F784A4-FF87-46E2-9D78-B882F53BE29B}" type="presOf" srcId="{4571709B-7BE9-4ACA-B7A8-28353D82BCA5}" destId="{16C10A63-B992-4D69-B7A2-9CAA7EEAB935}" srcOrd="0" destOrd="0" presId="urn:microsoft.com/office/officeart/2008/layout/NameandTitleOrganizationalChart"/>
    <dgm:cxn modelId="{B0E04C90-4219-4B98-BEE0-C11F5CE6D4D1}" type="presOf" srcId="{D7230553-61AA-4908-961C-B6CA3E505EC2}" destId="{351DE381-5A0B-4A70-AE42-C11C03D44C3E}" srcOrd="0" destOrd="0" presId="urn:microsoft.com/office/officeart/2008/layout/NameandTitleOrganizationalChart"/>
    <dgm:cxn modelId="{72397B6C-2A93-4D60-9695-D4486A56A284}" type="presOf" srcId="{09304D35-767C-49DE-927C-51B49A8FCCF3}" destId="{93144963-1686-4763-969E-8B14DA433B6A}" srcOrd="0" destOrd="0" presId="urn:microsoft.com/office/officeart/2008/layout/NameandTitleOrganizationalChart"/>
    <dgm:cxn modelId="{EE430B06-2CCD-4E39-A7F3-0D1435ADAA72}" type="presOf" srcId="{92ACC7A1-6E25-4B7D-BDAE-28E5462CC5EA}" destId="{222F41D4-0136-4078-9182-AB9992FFFA7A}" srcOrd="0" destOrd="0" presId="urn:microsoft.com/office/officeart/2008/layout/NameandTitleOrganizationalChart"/>
    <dgm:cxn modelId="{F58661F6-E360-44CF-9760-6E79AF79775F}" srcId="{09304D35-767C-49DE-927C-51B49A8FCCF3}" destId="{3293BAD9-BCD4-4D48-9934-44E91E75ACED}" srcOrd="4" destOrd="0" parTransId="{9160FE81-3FAD-4721-9443-7EB380813FCF}" sibTransId="{C0CB35C6-93CA-4DDD-8153-B8B37820CC6F}"/>
    <dgm:cxn modelId="{7C14F554-787D-42DC-AED1-20AC4B377A05}" type="presOf" srcId="{917ABC8F-01B4-41CC-8B32-A06DF951C72F}" destId="{CDDC3489-9DD7-4BC3-9818-C22A5693F943}" srcOrd="0" destOrd="0" presId="urn:microsoft.com/office/officeart/2008/layout/NameandTitleOrganizationalChart"/>
    <dgm:cxn modelId="{AA6EA50A-A6E2-405E-A806-83743EA0F7EF}" type="presOf" srcId="{F3646FCE-1ACF-4E32-97F5-C6B8D478CDC7}" destId="{363BF185-AE79-4B52-A170-E1D5CF401E68}" srcOrd="1" destOrd="0" presId="urn:microsoft.com/office/officeart/2008/layout/NameandTitleOrganizationalChart"/>
    <dgm:cxn modelId="{1764D071-D1E7-4EA3-8842-62B2F8298734}" type="presOf" srcId="{4571709B-7BE9-4ACA-B7A8-28353D82BCA5}" destId="{EBF1B0CC-DAB7-441E-81ED-3D6CB025802A}" srcOrd="1" destOrd="0" presId="urn:microsoft.com/office/officeart/2008/layout/NameandTitleOrganizationalChart"/>
    <dgm:cxn modelId="{36B5A5DE-BF91-4BDC-A602-D3EC7E22129D}" type="presOf" srcId="{1A8B9F99-EB93-4F44-A36E-D5BFADE23AF5}" destId="{55D73E06-47C2-451B-BEE6-9331DA7358B0}" srcOrd="0" destOrd="0" presId="urn:microsoft.com/office/officeart/2008/layout/NameandTitleOrganizationalChart"/>
    <dgm:cxn modelId="{A494203E-F33D-40FC-BF21-98A54FE1541F}" type="presOf" srcId="{BF920E7D-16BA-43BD-9D58-7ECB2C14DAB7}" destId="{EFFCDF3D-0B94-45DD-8021-B77A8CBA6294}" srcOrd="0" destOrd="0" presId="urn:microsoft.com/office/officeart/2008/layout/NameandTitleOrganizationalChart"/>
    <dgm:cxn modelId="{1F2457F7-4099-40B5-8C92-CBEE8534EA67}" type="presOf" srcId="{ABBD3F4D-4BAC-443A-B4A1-07E3AC4E2C76}" destId="{B4046BA8-4F02-445D-84D2-012C7A9EE586}" srcOrd="0" destOrd="0" presId="urn:microsoft.com/office/officeart/2008/layout/NameandTitleOrganizationalChart"/>
    <dgm:cxn modelId="{943E3B09-AC8A-4609-8383-195134433D6D}" type="presOf" srcId="{99F5484A-C7AF-418B-9889-8CA05F7EFAA6}" destId="{7B347D9A-F5EE-4D64-AA04-65970CA26403}" srcOrd="0" destOrd="0" presId="urn:microsoft.com/office/officeart/2008/layout/NameandTitleOrganizationalChart"/>
    <dgm:cxn modelId="{03022159-9861-4BF7-BD95-B8762E99D0E5}" type="presOf" srcId="{09304D35-767C-49DE-927C-51B49A8FCCF3}" destId="{D3BE04C8-8DFC-4D1F-B467-BAEC828F89A3}" srcOrd="1" destOrd="0" presId="urn:microsoft.com/office/officeart/2008/layout/NameandTitleOrganizationalChart"/>
    <dgm:cxn modelId="{5612C622-40BF-4A06-84B4-328A6717E544}" srcId="{09304D35-767C-49DE-927C-51B49A8FCCF3}" destId="{917ABC8F-01B4-41CC-8B32-A06DF951C72F}" srcOrd="7" destOrd="0" parTransId="{92ACC7A1-6E25-4B7D-BDAE-28E5462CC5EA}" sibTransId="{6D2D9889-D186-4E69-8527-97C8BBFC6D6C}"/>
    <dgm:cxn modelId="{50FD7B5F-7BE5-45E2-A55E-7E1E00E99562}" srcId="{09304D35-767C-49DE-927C-51B49A8FCCF3}" destId="{FA0225DD-4F87-477D-804C-9A127C344084}" srcOrd="0" destOrd="0" parTransId="{2FBA0B27-B33C-47F3-89E7-5BE212648036}" sibTransId="{8FEA2641-5A5F-44D1-8306-A56181078A26}"/>
    <dgm:cxn modelId="{EE63A27D-331C-482D-9072-B3EDC20627AB}" type="presOf" srcId="{22DB84AD-72D5-4EB7-A991-41685E29EB47}" destId="{8DBD3F1E-9361-4E3A-BB21-E216D5A4143B}" srcOrd="1" destOrd="0" presId="urn:microsoft.com/office/officeart/2008/layout/NameandTitleOrganizationalChart"/>
    <dgm:cxn modelId="{67006662-E7D3-4053-A1A2-1DAC3EC5289F}" srcId="{09304D35-767C-49DE-927C-51B49A8FCCF3}" destId="{4571709B-7BE9-4ACA-B7A8-28353D82BCA5}" srcOrd="2" destOrd="0" parTransId="{99F5484A-C7AF-418B-9889-8CA05F7EFAA6}" sibTransId="{1A8B9F99-EB93-4F44-A36E-D5BFADE23AF5}"/>
    <dgm:cxn modelId="{A383F5A0-99AF-407A-8C9D-B40DDA0677D0}" type="presOf" srcId="{22DB84AD-72D5-4EB7-A991-41685E29EB47}" destId="{66AC4442-FDB3-451B-9C41-C3BFF4B3AA83}" srcOrd="0" destOrd="0" presId="urn:microsoft.com/office/officeart/2008/layout/NameandTitleOrganizationalChart"/>
    <dgm:cxn modelId="{6BAB51E6-365C-4B8C-B17C-F9124670E159}" type="presOf" srcId="{1D40B4F6-AFA4-4814-B87F-7234D6B1F5F5}" destId="{C0A12EEB-4239-487E-97D1-C8807A90DBFF}" srcOrd="0" destOrd="0" presId="urn:microsoft.com/office/officeart/2008/layout/NameandTitleOrganizationalChart"/>
    <dgm:cxn modelId="{D0149BF5-53FF-4923-ADBD-BBE3F0AFBD39}" type="presOf" srcId="{FA0225DD-4F87-477D-804C-9A127C344084}" destId="{07DF804B-6A1F-4AFE-906E-12BE0FBD791D}" srcOrd="0" destOrd="0" presId="urn:microsoft.com/office/officeart/2008/layout/NameandTitleOrganizationalChart"/>
    <dgm:cxn modelId="{9B88AACE-113C-4BA7-9F92-E66F9737642A}" type="presOf" srcId="{D7230553-61AA-4908-961C-B6CA3E505EC2}" destId="{E06A53A9-7037-4B4C-A437-95EF50982447}" srcOrd="1" destOrd="0" presId="urn:microsoft.com/office/officeart/2008/layout/NameandTitleOrganizationalChart"/>
    <dgm:cxn modelId="{033EC91E-9472-48A3-9941-40C6C62E1B36}" type="presOf" srcId="{3293BAD9-BCD4-4D48-9934-44E91E75ACED}" destId="{D4638BAB-23FD-4177-8C94-F6E6E38C38E2}" srcOrd="0" destOrd="0" presId="urn:microsoft.com/office/officeart/2008/layout/NameandTitleOrganizationalChart"/>
    <dgm:cxn modelId="{DA679E81-9C35-4A20-B8E4-C15C19986C71}" type="presParOf" srcId="{EF363E67-7033-4795-9292-BFC74F31E05D}" destId="{0F7A49F9-C0A4-4B92-9807-AB2C1AC1DF0D}" srcOrd="0" destOrd="0" presId="urn:microsoft.com/office/officeart/2008/layout/NameandTitleOrganizationalChart"/>
    <dgm:cxn modelId="{0EBD7642-004F-445D-9868-C01C23B33EA1}" type="presParOf" srcId="{0F7A49F9-C0A4-4B92-9807-AB2C1AC1DF0D}" destId="{DBEF1C03-8C9C-4D6E-9D59-17B219917847}" srcOrd="0" destOrd="0" presId="urn:microsoft.com/office/officeart/2008/layout/NameandTitleOrganizationalChart"/>
    <dgm:cxn modelId="{5113EE4D-FAE7-4FCB-B6DB-54582D31E30D}" type="presParOf" srcId="{DBEF1C03-8C9C-4D6E-9D59-17B219917847}" destId="{93144963-1686-4763-969E-8B14DA433B6A}" srcOrd="0" destOrd="0" presId="urn:microsoft.com/office/officeart/2008/layout/NameandTitleOrganizationalChart"/>
    <dgm:cxn modelId="{C90BE266-6FF1-4C3C-A0E5-E32F5A763AA8}" type="presParOf" srcId="{DBEF1C03-8C9C-4D6E-9D59-17B219917847}" destId="{DC0EB90D-105F-49D2-A187-89DC50C5E721}" srcOrd="1" destOrd="0" presId="urn:microsoft.com/office/officeart/2008/layout/NameandTitleOrganizationalChart"/>
    <dgm:cxn modelId="{5B297ED4-41A6-49F1-9FDB-7D4C0A470C96}" type="presParOf" srcId="{DBEF1C03-8C9C-4D6E-9D59-17B219917847}" destId="{D3BE04C8-8DFC-4D1F-B467-BAEC828F89A3}" srcOrd="2" destOrd="0" presId="urn:microsoft.com/office/officeart/2008/layout/NameandTitleOrganizationalChart"/>
    <dgm:cxn modelId="{4A40A59A-5C48-4D3B-9D1F-9A0628BAD5B6}" type="presParOf" srcId="{0F7A49F9-C0A4-4B92-9807-AB2C1AC1DF0D}" destId="{66B50694-ED2F-48F6-BFFD-AE79E37BCAD0}" srcOrd="1" destOrd="0" presId="urn:microsoft.com/office/officeart/2008/layout/NameandTitleOrganizationalChart"/>
    <dgm:cxn modelId="{DCF425B0-EE0F-4CF0-A839-5230F2D9E1DE}" type="presParOf" srcId="{66B50694-ED2F-48F6-BFFD-AE79E37BCAD0}" destId="{7B347D9A-F5EE-4D64-AA04-65970CA26403}" srcOrd="0" destOrd="0" presId="urn:microsoft.com/office/officeart/2008/layout/NameandTitleOrganizationalChart"/>
    <dgm:cxn modelId="{6508CA2A-0686-471A-86F4-FAFF98E1A107}" type="presParOf" srcId="{66B50694-ED2F-48F6-BFFD-AE79E37BCAD0}" destId="{A14D86C8-60F1-45DD-AD4E-B1414F7194D4}" srcOrd="1" destOrd="0" presId="urn:microsoft.com/office/officeart/2008/layout/NameandTitleOrganizationalChart"/>
    <dgm:cxn modelId="{253598D2-86B8-4969-86B3-217B631A6973}" type="presParOf" srcId="{A14D86C8-60F1-45DD-AD4E-B1414F7194D4}" destId="{511C2CF0-A038-4969-AE7A-E075C9F90932}" srcOrd="0" destOrd="0" presId="urn:microsoft.com/office/officeart/2008/layout/NameandTitleOrganizationalChart"/>
    <dgm:cxn modelId="{238337BF-87EF-491F-9E5E-C02B97DF06DE}" type="presParOf" srcId="{511C2CF0-A038-4969-AE7A-E075C9F90932}" destId="{16C10A63-B992-4D69-B7A2-9CAA7EEAB935}" srcOrd="0" destOrd="0" presId="urn:microsoft.com/office/officeart/2008/layout/NameandTitleOrganizationalChart"/>
    <dgm:cxn modelId="{D51D6A83-93BB-4192-902F-4853F6DFEF4D}" type="presParOf" srcId="{511C2CF0-A038-4969-AE7A-E075C9F90932}" destId="{55D73E06-47C2-451B-BEE6-9331DA7358B0}" srcOrd="1" destOrd="0" presId="urn:microsoft.com/office/officeart/2008/layout/NameandTitleOrganizationalChart"/>
    <dgm:cxn modelId="{C4EC6405-CDAF-4373-83B7-C90B1F15BDC2}" type="presParOf" srcId="{511C2CF0-A038-4969-AE7A-E075C9F90932}" destId="{EBF1B0CC-DAB7-441E-81ED-3D6CB025802A}" srcOrd="2" destOrd="0" presId="urn:microsoft.com/office/officeart/2008/layout/NameandTitleOrganizationalChart"/>
    <dgm:cxn modelId="{C47BA882-AC6C-49C3-B140-41F18693A2C7}" type="presParOf" srcId="{A14D86C8-60F1-45DD-AD4E-B1414F7194D4}" destId="{FB1CF870-8A3B-4130-A26C-178E8CC91A77}" srcOrd="1" destOrd="0" presId="urn:microsoft.com/office/officeart/2008/layout/NameandTitleOrganizationalChart"/>
    <dgm:cxn modelId="{D0B2B11C-42DF-43A5-BD42-E4C429DA40F5}" type="presParOf" srcId="{A14D86C8-60F1-45DD-AD4E-B1414F7194D4}" destId="{0982EFEE-619B-40E6-ABD8-04A9338CA0E1}" srcOrd="2" destOrd="0" presId="urn:microsoft.com/office/officeart/2008/layout/NameandTitleOrganizationalChart"/>
    <dgm:cxn modelId="{6A673B9E-FB0C-4CDF-BD88-898798C56793}" type="presParOf" srcId="{66B50694-ED2F-48F6-BFFD-AE79E37BCAD0}" destId="{D2408374-ADF1-4BD8-A199-F85EAC28D0FC}" srcOrd="2" destOrd="0" presId="urn:microsoft.com/office/officeart/2008/layout/NameandTitleOrganizationalChart"/>
    <dgm:cxn modelId="{AF5ED0E2-6D63-4D27-BBE6-E7249F35D15A}" type="presParOf" srcId="{66B50694-ED2F-48F6-BFFD-AE79E37BCAD0}" destId="{78591917-0574-4D0E-B5C9-B54AE530C940}" srcOrd="3" destOrd="0" presId="urn:microsoft.com/office/officeart/2008/layout/NameandTitleOrganizationalChart"/>
    <dgm:cxn modelId="{F1645BCC-76AB-4326-9D55-F872795D1EAB}" type="presParOf" srcId="{78591917-0574-4D0E-B5C9-B54AE530C940}" destId="{902A19C3-61E4-4BED-BD64-ACCCBE05F354}" srcOrd="0" destOrd="0" presId="urn:microsoft.com/office/officeart/2008/layout/NameandTitleOrganizationalChart"/>
    <dgm:cxn modelId="{67100BEE-625C-4F65-9645-E66AE4FF2546}" type="presParOf" srcId="{902A19C3-61E4-4BED-BD64-ACCCBE05F354}" destId="{736A0321-7132-4A9F-B2E2-6EEF1B753620}" srcOrd="0" destOrd="0" presId="urn:microsoft.com/office/officeart/2008/layout/NameandTitleOrganizationalChart"/>
    <dgm:cxn modelId="{6D0E63FA-4AA2-4409-81C7-56C612A85E92}" type="presParOf" srcId="{902A19C3-61E4-4BED-BD64-ACCCBE05F354}" destId="{4AE45C8C-8F7E-4152-A0CC-3D54038538C8}" srcOrd="1" destOrd="0" presId="urn:microsoft.com/office/officeart/2008/layout/NameandTitleOrganizationalChart"/>
    <dgm:cxn modelId="{EE0C7707-C80C-4856-BF60-E7A121601932}" type="presParOf" srcId="{902A19C3-61E4-4BED-BD64-ACCCBE05F354}" destId="{45F74C58-D877-4021-8767-1B9D730C2D0C}" srcOrd="2" destOrd="0" presId="urn:microsoft.com/office/officeart/2008/layout/NameandTitleOrganizationalChart"/>
    <dgm:cxn modelId="{D5B60FAE-660C-4BD6-881E-27A057C4C890}" type="presParOf" srcId="{78591917-0574-4D0E-B5C9-B54AE530C940}" destId="{43287E2F-9164-4AC3-AE73-EE5C07140849}" srcOrd="1" destOrd="0" presId="urn:microsoft.com/office/officeart/2008/layout/NameandTitleOrganizationalChart"/>
    <dgm:cxn modelId="{6DA942FB-EF86-4036-B9F8-FF87B0FFA181}" type="presParOf" srcId="{78591917-0574-4D0E-B5C9-B54AE530C940}" destId="{619FFD3A-0578-422D-97CF-68D07956C110}" srcOrd="2" destOrd="0" presId="urn:microsoft.com/office/officeart/2008/layout/NameandTitleOrganizationalChart"/>
    <dgm:cxn modelId="{9C4B23EF-206B-42E0-A049-CBA707AEB528}" type="presParOf" srcId="{66B50694-ED2F-48F6-BFFD-AE79E37BCAD0}" destId="{716330D9-26AD-4514-A4B5-A9669673A8FC}" srcOrd="4" destOrd="0" presId="urn:microsoft.com/office/officeart/2008/layout/NameandTitleOrganizationalChart"/>
    <dgm:cxn modelId="{7BB6A12F-3133-418A-800A-381729D71F76}" type="presParOf" srcId="{66B50694-ED2F-48F6-BFFD-AE79E37BCAD0}" destId="{310C6125-E14C-467E-AE37-82D235CB58BC}" srcOrd="5" destOrd="0" presId="urn:microsoft.com/office/officeart/2008/layout/NameandTitleOrganizationalChart"/>
    <dgm:cxn modelId="{8CB7EA88-DEDA-44CA-8E7F-328ADD0BA797}" type="presParOf" srcId="{310C6125-E14C-467E-AE37-82D235CB58BC}" destId="{873B3FFA-E06E-44D2-9CAC-496E781B50B4}" srcOrd="0" destOrd="0" presId="urn:microsoft.com/office/officeart/2008/layout/NameandTitleOrganizationalChart"/>
    <dgm:cxn modelId="{34D3F524-F6B1-4661-9088-0A00BD852E53}" type="presParOf" srcId="{873B3FFA-E06E-44D2-9CAC-496E781B50B4}" destId="{D4638BAB-23FD-4177-8C94-F6E6E38C38E2}" srcOrd="0" destOrd="0" presId="urn:microsoft.com/office/officeart/2008/layout/NameandTitleOrganizationalChart"/>
    <dgm:cxn modelId="{1D0964B7-1B90-4390-903D-FAEE0C1702CB}" type="presParOf" srcId="{873B3FFA-E06E-44D2-9CAC-496E781B50B4}" destId="{7B9376BA-53E6-4462-ABD3-6F8BC836CDA6}" srcOrd="1" destOrd="0" presId="urn:microsoft.com/office/officeart/2008/layout/NameandTitleOrganizationalChart"/>
    <dgm:cxn modelId="{26387DC4-95E6-4304-B054-507A5F625728}" type="presParOf" srcId="{873B3FFA-E06E-44D2-9CAC-496E781B50B4}" destId="{EB0F343C-F680-489D-BB32-A82E0233201A}" srcOrd="2" destOrd="0" presId="urn:microsoft.com/office/officeart/2008/layout/NameandTitleOrganizationalChart"/>
    <dgm:cxn modelId="{D28D4716-A851-4FC0-97CF-726696809FA3}" type="presParOf" srcId="{310C6125-E14C-467E-AE37-82D235CB58BC}" destId="{5DD34227-928A-4E01-974C-39CF9B747EF9}" srcOrd="1" destOrd="0" presId="urn:microsoft.com/office/officeart/2008/layout/NameandTitleOrganizationalChart"/>
    <dgm:cxn modelId="{3D1372CA-520D-4768-B125-B07CC3985677}" type="presParOf" srcId="{310C6125-E14C-467E-AE37-82D235CB58BC}" destId="{60754133-F0F5-4584-86C1-890E467257BD}" srcOrd="2" destOrd="0" presId="urn:microsoft.com/office/officeart/2008/layout/NameandTitleOrganizationalChart"/>
    <dgm:cxn modelId="{AC130935-C9F7-4375-AA5A-96A1D23D99DE}" type="presParOf" srcId="{66B50694-ED2F-48F6-BFFD-AE79E37BCAD0}" destId="{BB5758AA-0CA1-4748-8CC1-D5C9B67FCC1A}" srcOrd="6" destOrd="0" presId="urn:microsoft.com/office/officeart/2008/layout/NameandTitleOrganizationalChart"/>
    <dgm:cxn modelId="{82EA7213-2C62-4DFF-BB02-536BDCE8244A}" type="presParOf" srcId="{66B50694-ED2F-48F6-BFFD-AE79E37BCAD0}" destId="{D5D8536A-F4C8-4D67-A62D-C677D1E89EEE}" srcOrd="7" destOrd="0" presId="urn:microsoft.com/office/officeart/2008/layout/NameandTitleOrganizationalChart"/>
    <dgm:cxn modelId="{E34F6868-FE1E-4BCB-BD46-092C5B8FC69D}" type="presParOf" srcId="{D5D8536A-F4C8-4D67-A62D-C677D1E89EEE}" destId="{0F6A1319-CCBE-4AEC-9CED-6D08A74234C8}" srcOrd="0" destOrd="0" presId="urn:microsoft.com/office/officeart/2008/layout/NameandTitleOrganizationalChart"/>
    <dgm:cxn modelId="{65C52315-8B34-4EB8-BD84-49675418CC01}" type="presParOf" srcId="{0F6A1319-CCBE-4AEC-9CED-6D08A74234C8}" destId="{3F6ADABD-FE0A-4E42-A6D5-DA1BCC692860}" srcOrd="0" destOrd="0" presId="urn:microsoft.com/office/officeart/2008/layout/NameandTitleOrganizationalChart"/>
    <dgm:cxn modelId="{069DFA2B-1033-4C47-9AB1-E9768215BC33}" type="presParOf" srcId="{0F6A1319-CCBE-4AEC-9CED-6D08A74234C8}" destId="{B4046BA8-4F02-445D-84D2-012C7A9EE586}" srcOrd="1" destOrd="0" presId="urn:microsoft.com/office/officeart/2008/layout/NameandTitleOrganizationalChart"/>
    <dgm:cxn modelId="{9F903941-03F0-4CF0-9771-A371B307C6E2}" type="presParOf" srcId="{0F6A1319-CCBE-4AEC-9CED-6D08A74234C8}" destId="{B3128374-FD11-4E76-91DB-13EF2FA995F0}" srcOrd="2" destOrd="0" presId="urn:microsoft.com/office/officeart/2008/layout/NameandTitleOrganizationalChart"/>
    <dgm:cxn modelId="{B69604E3-9469-4BE5-A839-813E85AB6428}" type="presParOf" srcId="{D5D8536A-F4C8-4D67-A62D-C677D1E89EEE}" destId="{CD2FBD01-62AA-4373-BCD8-1EB07C835E17}" srcOrd="1" destOrd="0" presId="urn:microsoft.com/office/officeart/2008/layout/NameandTitleOrganizationalChart"/>
    <dgm:cxn modelId="{90974F3E-4B96-4232-83E3-87A22209CA0F}" type="presParOf" srcId="{D5D8536A-F4C8-4D67-A62D-C677D1E89EEE}" destId="{A42DC919-DC01-489F-8B2A-556B5644D225}" srcOrd="2" destOrd="0" presId="urn:microsoft.com/office/officeart/2008/layout/NameandTitleOrganizationalChart"/>
    <dgm:cxn modelId="{57BD0B74-4D4E-416D-8906-A84F7E97E249}" type="presParOf" srcId="{66B50694-ED2F-48F6-BFFD-AE79E37BCAD0}" destId="{C0A12EEB-4239-487E-97D1-C8807A90DBFF}" srcOrd="8" destOrd="0" presId="urn:microsoft.com/office/officeart/2008/layout/NameandTitleOrganizationalChart"/>
    <dgm:cxn modelId="{9AB7FDEE-A277-4702-A25C-729C14C4AA66}" type="presParOf" srcId="{66B50694-ED2F-48F6-BFFD-AE79E37BCAD0}" destId="{3C3257A9-7BB2-4BE0-ADA1-DA46BE2339CF}" srcOrd="9" destOrd="0" presId="urn:microsoft.com/office/officeart/2008/layout/NameandTitleOrganizationalChart"/>
    <dgm:cxn modelId="{9B91DE21-0638-4F3E-961D-1A7BD168773E}" type="presParOf" srcId="{3C3257A9-7BB2-4BE0-ADA1-DA46BE2339CF}" destId="{D9EEE80D-F2E0-41B7-935E-319C3FAA760F}" srcOrd="0" destOrd="0" presId="urn:microsoft.com/office/officeart/2008/layout/NameandTitleOrganizationalChart"/>
    <dgm:cxn modelId="{9BB6F841-483E-4C2D-B0A8-97666E51BAF0}" type="presParOf" srcId="{D9EEE80D-F2E0-41B7-935E-319C3FAA760F}" destId="{66AC4442-FDB3-451B-9C41-C3BFF4B3AA83}" srcOrd="0" destOrd="0" presId="urn:microsoft.com/office/officeart/2008/layout/NameandTitleOrganizationalChart"/>
    <dgm:cxn modelId="{B388CD39-6FC6-4326-ADB1-78C52F838604}" type="presParOf" srcId="{D9EEE80D-F2E0-41B7-935E-319C3FAA760F}" destId="{0017AC91-841C-4720-BC25-DCD23ABCAB98}" srcOrd="1" destOrd="0" presId="urn:microsoft.com/office/officeart/2008/layout/NameandTitleOrganizationalChart"/>
    <dgm:cxn modelId="{4F2E6221-5480-4352-BE70-522AEED9F0A5}" type="presParOf" srcId="{D9EEE80D-F2E0-41B7-935E-319C3FAA760F}" destId="{8DBD3F1E-9361-4E3A-BB21-E216D5A4143B}" srcOrd="2" destOrd="0" presId="urn:microsoft.com/office/officeart/2008/layout/NameandTitleOrganizationalChart"/>
    <dgm:cxn modelId="{D7F34EBC-0D46-4A77-8ECC-DB5D5EF30F55}" type="presParOf" srcId="{3C3257A9-7BB2-4BE0-ADA1-DA46BE2339CF}" destId="{085C2F3F-3EE5-4C2E-AD66-C40994E5E34F}" srcOrd="1" destOrd="0" presId="urn:microsoft.com/office/officeart/2008/layout/NameandTitleOrganizationalChart"/>
    <dgm:cxn modelId="{3A6664C0-618E-407F-B672-28C512650437}" type="presParOf" srcId="{3C3257A9-7BB2-4BE0-ADA1-DA46BE2339CF}" destId="{9FADBF4B-C6CD-4DEF-9DEE-E76C26D9AFFC}" srcOrd="2" destOrd="0" presId="urn:microsoft.com/office/officeart/2008/layout/NameandTitleOrganizationalChart"/>
    <dgm:cxn modelId="{63863EA8-7B28-4645-9049-B2157F01AAA0}" type="presParOf" srcId="{66B50694-ED2F-48F6-BFFD-AE79E37BCAD0}" destId="{222F41D4-0136-4078-9182-AB9992FFFA7A}" srcOrd="10" destOrd="0" presId="urn:microsoft.com/office/officeart/2008/layout/NameandTitleOrganizationalChart"/>
    <dgm:cxn modelId="{95860476-BB91-44B2-AFE3-BB74B8400F30}" type="presParOf" srcId="{66B50694-ED2F-48F6-BFFD-AE79E37BCAD0}" destId="{D3756382-8185-4A51-AF1B-E5CD70E8FD63}" srcOrd="11" destOrd="0" presId="urn:microsoft.com/office/officeart/2008/layout/NameandTitleOrganizationalChart"/>
    <dgm:cxn modelId="{BFE53BAD-DCF6-4E87-A25A-E16B17A130B6}" type="presParOf" srcId="{D3756382-8185-4A51-AF1B-E5CD70E8FD63}" destId="{18E2D93E-364F-401A-AA49-9ECD7FD2C51A}" srcOrd="0" destOrd="0" presId="urn:microsoft.com/office/officeart/2008/layout/NameandTitleOrganizationalChart"/>
    <dgm:cxn modelId="{707362AA-BB89-452B-8AE4-127F6C3C32D4}" type="presParOf" srcId="{18E2D93E-364F-401A-AA49-9ECD7FD2C51A}" destId="{CDDC3489-9DD7-4BC3-9818-C22A5693F943}" srcOrd="0" destOrd="0" presId="urn:microsoft.com/office/officeart/2008/layout/NameandTitleOrganizationalChart"/>
    <dgm:cxn modelId="{0882E9E0-0316-4E67-800D-CEA8AA27A74B}" type="presParOf" srcId="{18E2D93E-364F-401A-AA49-9ECD7FD2C51A}" destId="{A4AC14F2-C8B1-45F5-B346-0F22775BB8D2}" srcOrd="1" destOrd="0" presId="urn:microsoft.com/office/officeart/2008/layout/NameandTitleOrganizationalChart"/>
    <dgm:cxn modelId="{6A79E242-4406-4B12-BE41-9ADCB47ED9A8}" type="presParOf" srcId="{18E2D93E-364F-401A-AA49-9ECD7FD2C51A}" destId="{82CFE44B-CBE7-4649-BB1D-CE3F5A6D4E81}" srcOrd="2" destOrd="0" presId="urn:microsoft.com/office/officeart/2008/layout/NameandTitleOrganizationalChart"/>
    <dgm:cxn modelId="{73FD67AC-40A8-4B33-905A-A88761BE0A43}" type="presParOf" srcId="{D3756382-8185-4A51-AF1B-E5CD70E8FD63}" destId="{31AFC487-D3B3-4B94-B63B-0B7DC58F438F}" srcOrd="1" destOrd="0" presId="urn:microsoft.com/office/officeart/2008/layout/NameandTitleOrganizationalChart"/>
    <dgm:cxn modelId="{55502C7E-AE40-4398-8FDC-0161EB8F869C}" type="presParOf" srcId="{D3756382-8185-4A51-AF1B-E5CD70E8FD63}" destId="{017A26F8-B1D4-4682-A47C-77F8EFA52F60}" srcOrd="2" destOrd="0" presId="urn:microsoft.com/office/officeart/2008/layout/NameandTitleOrganizationalChart"/>
    <dgm:cxn modelId="{3F7EB91D-4C01-47A5-A553-41957919DBDF}" type="presParOf" srcId="{0F7A49F9-C0A4-4B92-9807-AB2C1AC1DF0D}" destId="{7BF20676-3808-4D5E-8441-B1CF5E17C496}" srcOrd="2" destOrd="0" presId="urn:microsoft.com/office/officeart/2008/layout/NameandTitleOrganizationalChart"/>
    <dgm:cxn modelId="{926E8857-19A2-4856-B23A-431A02B2D1A0}" type="presParOf" srcId="{7BF20676-3808-4D5E-8441-B1CF5E17C496}" destId="{75CAE757-EBED-4CB2-8416-8CA04AC20831}" srcOrd="0" destOrd="0" presId="urn:microsoft.com/office/officeart/2008/layout/NameandTitleOrganizationalChart"/>
    <dgm:cxn modelId="{B5A8561B-19BA-45A9-A31B-588E7EC51C00}" type="presParOf" srcId="{7BF20676-3808-4D5E-8441-B1CF5E17C496}" destId="{2C864FE7-B639-4E50-B0EA-F2D7DACC93D3}" srcOrd="1" destOrd="0" presId="urn:microsoft.com/office/officeart/2008/layout/NameandTitleOrganizationalChart"/>
    <dgm:cxn modelId="{893AB5BB-8179-473D-A6D3-9D80EA45AAA2}" type="presParOf" srcId="{2C864FE7-B639-4E50-B0EA-F2D7DACC93D3}" destId="{A2496974-AAC2-42D1-B255-6EAFBD266578}" srcOrd="0" destOrd="0" presId="urn:microsoft.com/office/officeart/2008/layout/NameandTitleOrganizationalChart"/>
    <dgm:cxn modelId="{D6880B8B-F6CD-49DB-8DAD-A42109680FD4}" type="presParOf" srcId="{A2496974-AAC2-42D1-B255-6EAFBD266578}" destId="{07DF804B-6A1F-4AFE-906E-12BE0FBD791D}" srcOrd="0" destOrd="0" presId="urn:microsoft.com/office/officeart/2008/layout/NameandTitleOrganizationalChart"/>
    <dgm:cxn modelId="{D0E7980C-16A8-4899-8ABD-F2C39B6404B7}" type="presParOf" srcId="{A2496974-AAC2-42D1-B255-6EAFBD266578}" destId="{FA4D2297-DE75-47C7-BE8C-BD0C98056F96}" srcOrd="1" destOrd="0" presId="urn:microsoft.com/office/officeart/2008/layout/NameandTitleOrganizationalChart"/>
    <dgm:cxn modelId="{810B462E-8252-4F66-A8DF-281F83F320E5}" type="presParOf" srcId="{A2496974-AAC2-42D1-B255-6EAFBD266578}" destId="{4714DF04-07F6-4036-B153-56C5C4ABA482}" srcOrd="2" destOrd="0" presId="urn:microsoft.com/office/officeart/2008/layout/NameandTitleOrganizationalChart"/>
    <dgm:cxn modelId="{C15E94A7-A6D1-4164-B282-2ED05E23E026}" type="presParOf" srcId="{2C864FE7-B639-4E50-B0EA-F2D7DACC93D3}" destId="{F9050394-EFFC-4333-9024-743D76455C34}" srcOrd="1" destOrd="0" presId="urn:microsoft.com/office/officeart/2008/layout/NameandTitleOrganizationalChart"/>
    <dgm:cxn modelId="{ED053735-5F86-4F58-A491-C64BE55147B5}" type="presParOf" srcId="{2C864FE7-B639-4E50-B0EA-F2D7DACC93D3}" destId="{00443D94-EEB6-4A92-A1F0-F6730B474E3C}" srcOrd="2" destOrd="0" presId="urn:microsoft.com/office/officeart/2008/layout/NameandTitleOrganizationalChart"/>
    <dgm:cxn modelId="{A9509359-4A80-4E7B-A9A7-33F73651E2D3}" type="presParOf" srcId="{7BF20676-3808-4D5E-8441-B1CF5E17C496}" destId="{73919B21-672A-4739-AF7F-28760C5F8F53}" srcOrd="2" destOrd="0" presId="urn:microsoft.com/office/officeart/2008/layout/NameandTitleOrganizationalChart"/>
    <dgm:cxn modelId="{F7ADB55E-BDA8-4314-9809-EF3EC046249C}" type="presParOf" srcId="{7BF20676-3808-4D5E-8441-B1CF5E17C496}" destId="{AABE81AD-4B51-41D2-B68B-C3C13A539BE6}" srcOrd="3" destOrd="0" presId="urn:microsoft.com/office/officeart/2008/layout/NameandTitleOrganizationalChart"/>
    <dgm:cxn modelId="{3E44FAB8-5C5C-4232-8498-067FB0E5424C}" type="presParOf" srcId="{AABE81AD-4B51-41D2-B68B-C3C13A539BE6}" destId="{3FF8C945-81F8-4AFA-A289-C3E0761A307A}" srcOrd="0" destOrd="0" presId="urn:microsoft.com/office/officeart/2008/layout/NameandTitleOrganizationalChart"/>
    <dgm:cxn modelId="{EE94276E-4A80-4261-B5E5-AD2D954062AE}" type="presParOf" srcId="{3FF8C945-81F8-4AFA-A289-C3E0761A307A}" destId="{4ADFDD65-C3E2-4D0B-BE09-63DFC3528176}" srcOrd="0" destOrd="0" presId="urn:microsoft.com/office/officeart/2008/layout/NameandTitleOrganizationalChart"/>
    <dgm:cxn modelId="{8116EEFC-5A43-4F02-9EB1-F3B451514688}" type="presParOf" srcId="{3FF8C945-81F8-4AFA-A289-C3E0761A307A}" destId="{9E38FBE9-C307-418F-B78D-D24F8D3E5C1F}" srcOrd="1" destOrd="0" presId="urn:microsoft.com/office/officeart/2008/layout/NameandTitleOrganizationalChart"/>
    <dgm:cxn modelId="{E5206423-24E8-4E61-B85D-3ED8508CD77F}" type="presParOf" srcId="{3FF8C945-81F8-4AFA-A289-C3E0761A307A}" destId="{363BF185-AE79-4B52-A170-E1D5CF401E68}" srcOrd="2" destOrd="0" presId="urn:microsoft.com/office/officeart/2008/layout/NameandTitleOrganizationalChart"/>
    <dgm:cxn modelId="{EF2710D2-C98F-4A04-87CD-B8A73D500445}" type="presParOf" srcId="{AABE81AD-4B51-41D2-B68B-C3C13A539BE6}" destId="{BADB114A-EFBF-4407-81AC-34FA3320D588}" srcOrd="1" destOrd="0" presId="urn:microsoft.com/office/officeart/2008/layout/NameandTitleOrganizationalChart"/>
    <dgm:cxn modelId="{41150840-34A1-44BC-99AB-9E5FB8B73589}" type="presParOf" srcId="{AABE81AD-4B51-41D2-B68B-C3C13A539BE6}" destId="{1476ACC5-990C-4DB2-AA1F-5E8DEB2F5C1D}" srcOrd="2" destOrd="0" presId="urn:microsoft.com/office/officeart/2008/layout/NameandTitleOrganizationalChart"/>
    <dgm:cxn modelId="{ADD2520A-FC2B-45DD-BF45-22F0AF29D6BC}" type="presParOf" srcId="{EF363E67-7033-4795-9292-BFC74F31E05D}" destId="{9288D3DE-55EA-4AF4-A4F4-78C46391869D}" srcOrd="1" destOrd="0" presId="urn:microsoft.com/office/officeart/2008/layout/NameandTitleOrganizationalChart"/>
    <dgm:cxn modelId="{4067B786-BCE1-4739-B4A1-7952EB7EFC32}" type="presParOf" srcId="{9288D3DE-55EA-4AF4-A4F4-78C46391869D}" destId="{D9B9590A-8EBB-460E-A0E9-21BA4DD6F2B5}" srcOrd="0" destOrd="0" presId="urn:microsoft.com/office/officeart/2008/layout/NameandTitleOrganizationalChart"/>
    <dgm:cxn modelId="{F774CAF6-0B67-42F4-BEA9-55818AFD20BD}" type="presParOf" srcId="{D9B9590A-8EBB-460E-A0E9-21BA4DD6F2B5}" destId="{351DE381-5A0B-4A70-AE42-C11C03D44C3E}" srcOrd="0" destOrd="0" presId="urn:microsoft.com/office/officeart/2008/layout/NameandTitleOrganizationalChart"/>
    <dgm:cxn modelId="{8D6ADD59-AD81-407E-8EBB-1242E79EFA91}" type="presParOf" srcId="{D9B9590A-8EBB-460E-A0E9-21BA4DD6F2B5}" destId="{EFFCDF3D-0B94-45DD-8021-B77A8CBA6294}" srcOrd="1" destOrd="0" presId="urn:microsoft.com/office/officeart/2008/layout/NameandTitleOrganizationalChart"/>
    <dgm:cxn modelId="{2923E42E-1DF4-4A65-8AFC-879D1FC3011F}" type="presParOf" srcId="{D9B9590A-8EBB-460E-A0E9-21BA4DD6F2B5}" destId="{E06A53A9-7037-4B4C-A437-95EF50982447}" srcOrd="2" destOrd="0" presId="urn:microsoft.com/office/officeart/2008/layout/NameandTitleOrganizationalChart"/>
    <dgm:cxn modelId="{E95F0EB6-31CA-4EE9-A3DE-033AABAAC1C9}" type="presParOf" srcId="{9288D3DE-55EA-4AF4-A4F4-78C46391869D}" destId="{A56678FF-CFA9-424C-B194-B6154351DCF1}" srcOrd="1" destOrd="0" presId="urn:microsoft.com/office/officeart/2008/layout/NameandTitleOrganizationalChart"/>
    <dgm:cxn modelId="{E75A0144-7B40-40FA-885C-44A38253A756}" type="presParOf" srcId="{9288D3DE-55EA-4AF4-A4F4-78C46391869D}" destId="{288F704C-9434-44D4-9253-E5E09E45DDF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19B21-672A-4739-AF7F-28760C5F8F53}">
      <dsp:nvSpPr>
        <dsp:cNvPr id="0" name=""/>
        <dsp:cNvSpPr/>
      </dsp:nvSpPr>
      <dsp:spPr>
        <a:xfrm>
          <a:off x="5624270" y="2989396"/>
          <a:ext cx="244374" cy="630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541"/>
              </a:lnTo>
              <a:lnTo>
                <a:pt x="244374" y="630541"/>
              </a:lnTo>
            </a:path>
          </a:pathLst>
        </a:custGeom>
        <a:noFill/>
        <a:ln w="12700" cap="flat" cmpd="sng" algn="ctr">
          <a:solidFill>
            <a:srgbClr val="B811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AE757-EBED-4CB2-8416-8CA04AC20831}">
      <dsp:nvSpPr>
        <dsp:cNvPr id="0" name=""/>
        <dsp:cNvSpPr/>
      </dsp:nvSpPr>
      <dsp:spPr>
        <a:xfrm>
          <a:off x="5379896" y="2989396"/>
          <a:ext cx="244374" cy="630541"/>
        </a:xfrm>
        <a:custGeom>
          <a:avLst/>
          <a:gdLst/>
          <a:ahLst/>
          <a:cxnLst/>
          <a:rect l="0" t="0" r="0" b="0"/>
          <a:pathLst>
            <a:path>
              <a:moveTo>
                <a:pt x="244374" y="0"/>
              </a:moveTo>
              <a:lnTo>
                <a:pt x="244374" y="630541"/>
              </a:lnTo>
              <a:lnTo>
                <a:pt x="0" y="630541"/>
              </a:lnTo>
            </a:path>
          </a:pathLst>
        </a:custGeom>
        <a:noFill/>
        <a:ln w="12700" cap="flat" cmpd="sng" algn="ctr">
          <a:solidFill>
            <a:srgbClr val="B811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F41D4-0136-4078-9182-AB9992FFFA7A}">
      <dsp:nvSpPr>
        <dsp:cNvPr id="0" name=""/>
        <dsp:cNvSpPr/>
      </dsp:nvSpPr>
      <dsp:spPr>
        <a:xfrm>
          <a:off x="5624270" y="2989396"/>
          <a:ext cx="4798573" cy="1428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057"/>
              </a:lnTo>
              <a:lnTo>
                <a:pt x="4798573" y="1256057"/>
              </a:lnTo>
              <a:lnTo>
                <a:pt x="4798573" y="1428897"/>
              </a:lnTo>
            </a:path>
          </a:pathLst>
        </a:custGeom>
        <a:noFill/>
        <a:ln w="12700" cap="flat" cmpd="sng" algn="ctr">
          <a:solidFill>
            <a:srgbClr val="B811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12EEB-4239-487E-97D1-C8807A90DBFF}">
      <dsp:nvSpPr>
        <dsp:cNvPr id="0" name=""/>
        <dsp:cNvSpPr/>
      </dsp:nvSpPr>
      <dsp:spPr>
        <a:xfrm>
          <a:off x="5624270" y="2989396"/>
          <a:ext cx="2879143" cy="1428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057"/>
              </a:lnTo>
              <a:lnTo>
                <a:pt x="2879143" y="1256057"/>
              </a:lnTo>
              <a:lnTo>
                <a:pt x="2879143" y="1428897"/>
              </a:lnTo>
            </a:path>
          </a:pathLst>
        </a:custGeom>
        <a:noFill/>
        <a:ln w="12700" cap="flat" cmpd="sng" algn="ctr">
          <a:solidFill>
            <a:srgbClr val="B811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758AA-0CA1-4748-8CC1-D5C9B67FCC1A}">
      <dsp:nvSpPr>
        <dsp:cNvPr id="0" name=""/>
        <dsp:cNvSpPr/>
      </dsp:nvSpPr>
      <dsp:spPr>
        <a:xfrm>
          <a:off x="5624270" y="2989396"/>
          <a:ext cx="959714" cy="1428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057"/>
              </a:lnTo>
              <a:lnTo>
                <a:pt x="959714" y="1256057"/>
              </a:lnTo>
              <a:lnTo>
                <a:pt x="959714" y="1428897"/>
              </a:lnTo>
            </a:path>
          </a:pathLst>
        </a:custGeom>
        <a:noFill/>
        <a:ln w="12700" cap="flat" cmpd="sng" algn="ctr">
          <a:solidFill>
            <a:srgbClr val="B811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330D9-26AD-4514-A4B5-A9669673A8FC}">
      <dsp:nvSpPr>
        <dsp:cNvPr id="0" name=""/>
        <dsp:cNvSpPr/>
      </dsp:nvSpPr>
      <dsp:spPr>
        <a:xfrm>
          <a:off x="4664556" y="2989396"/>
          <a:ext cx="959714" cy="1428897"/>
        </a:xfrm>
        <a:custGeom>
          <a:avLst/>
          <a:gdLst/>
          <a:ahLst/>
          <a:cxnLst/>
          <a:rect l="0" t="0" r="0" b="0"/>
          <a:pathLst>
            <a:path>
              <a:moveTo>
                <a:pt x="959714" y="0"/>
              </a:moveTo>
              <a:lnTo>
                <a:pt x="959714" y="1256057"/>
              </a:lnTo>
              <a:lnTo>
                <a:pt x="0" y="1256057"/>
              </a:lnTo>
              <a:lnTo>
                <a:pt x="0" y="1428897"/>
              </a:lnTo>
            </a:path>
          </a:pathLst>
        </a:custGeom>
        <a:noFill/>
        <a:ln w="12700" cap="flat" cmpd="sng" algn="ctr">
          <a:solidFill>
            <a:srgbClr val="B811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8374-ADF1-4BD8-A199-F85EAC28D0FC}">
      <dsp:nvSpPr>
        <dsp:cNvPr id="0" name=""/>
        <dsp:cNvSpPr/>
      </dsp:nvSpPr>
      <dsp:spPr>
        <a:xfrm>
          <a:off x="2745127" y="2989396"/>
          <a:ext cx="2879143" cy="1428897"/>
        </a:xfrm>
        <a:custGeom>
          <a:avLst/>
          <a:gdLst/>
          <a:ahLst/>
          <a:cxnLst/>
          <a:rect l="0" t="0" r="0" b="0"/>
          <a:pathLst>
            <a:path>
              <a:moveTo>
                <a:pt x="2879143" y="0"/>
              </a:moveTo>
              <a:lnTo>
                <a:pt x="2879143" y="1256057"/>
              </a:lnTo>
              <a:lnTo>
                <a:pt x="0" y="1256057"/>
              </a:lnTo>
              <a:lnTo>
                <a:pt x="0" y="1428897"/>
              </a:lnTo>
            </a:path>
          </a:pathLst>
        </a:custGeom>
        <a:noFill/>
        <a:ln w="12700" cap="flat" cmpd="sng" algn="ctr">
          <a:solidFill>
            <a:srgbClr val="B811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47D9A-F5EE-4D64-AA04-65970CA26403}">
      <dsp:nvSpPr>
        <dsp:cNvPr id="0" name=""/>
        <dsp:cNvSpPr/>
      </dsp:nvSpPr>
      <dsp:spPr>
        <a:xfrm>
          <a:off x="825697" y="2989396"/>
          <a:ext cx="4798573" cy="1428897"/>
        </a:xfrm>
        <a:custGeom>
          <a:avLst/>
          <a:gdLst/>
          <a:ahLst/>
          <a:cxnLst/>
          <a:rect l="0" t="0" r="0" b="0"/>
          <a:pathLst>
            <a:path>
              <a:moveTo>
                <a:pt x="4798573" y="0"/>
              </a:moveTo>
              <a:lnTo>
                <a:pt x="4798573" y="1256057"/>
              </a:lnTo>
              <a:lnTo>
                <a:pt x="0" y="1256057"/>
              </a:lnTo>
              <a:lnTo>
                <a:pt x="0" y="1428897"/>
              </a:lnTo>
            </a:path>
          </a:pathLst>
        </a:custGeom>
        <a:noFill/>
        <a:ln w="12700" cap="flat" cmpd="sng" algn="ctr">
          <a:solidFill>
            <a:srgbClr val="B811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44963-1686-4763-969E-8B14DA433B6A}">
      <dsp:nvSpPr>
        <dsp:cNvPr id="0" name=""/>
        <dsp:cNvSpPr/>
      </dsp:nvSpPr>
      <dsp:spPr>
        <a:xfrm>
          <a:off x="4908930" y="2248653"/>
          <a:ext cx="1430680" cy="74074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Kommunlednings-förvaltning</a:t>
          </a:r>
        </a:p>
      </dsp:txBody>
      <dsp:txXfrm>
        <a:off x="4908930" y="2248653"/>
        <a:ext cx="1430680" cy="740743"/>
      </dsp:txXfrm>
    </dsp:sp>
    <dsp:sp modelId="{DC0EB90D-105F-49D2-A187-89DC50C5E721}">
      <dsp:nvSpPr>
        <dsp:cNvPr id="0" name=""/>
        <dsp:cNvSpPr/>
      </dsp:nvSpPr>
      <dsp:spPr>
        <a:xfrm>
          <a:off x="5195066" y="2824821"/>
          <a:ext cx="1287612" cy="246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811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Kommundirektör /förvaltningschef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5066" y="2824821"/>
        <a:ext cx="1287612" cy="246914"/>
      </dsp:txXfrm>
    </dsp:sp>
    <dsp:sp modelId="{16C10A63-B992-4D69-B7A2-9CAA7EEAB935}">
      <dsp:nvSpPr>
        <dsp:cNvPr id="0" name=""/>
        <dsp:cNvSpPr/>
      </dsp:nvSpPr>
      <dsp:spPr>
        <a:xfrm>
          <a:off x="110357" y="4418294"/>
          <a:ext cx="1430680" cy="74074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Ekonomi och kvalitet</a:t>
          </a:r>
          <a:endParaRPr lang="sv-SE" sz="1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357" y="4418294"/>
        <a:ext cx="1430680" cy="740743"/>
      </dsp:txXfrm>
    </dsp:sp>
    <dsp:sp modelId="{55D73E06-47C2-451B-BEE6-9331DA7358B0}">
      <dsp:nvSpPr>
        <dsp:cNvPr id="0" name=""/>
        <dsp:cNvSpPr/>
      </dsp:nvSpPr>
      <dsp:spPr>
        <a:xfrm>
          <a:off x="396493" y="4994428"/>
          <a:ext cx="1287612" cy="246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718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Ekonomichef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493" y="4994428"/>
        <a:ext cx="1287612" cy="246914"/>
      </dsp:txXfrm>
    </dsp:sp>
    <dsp:sp modelId="{736A0321-7132-4A9F-B2E2-6EEF1B753620}">
      <dsp:nvSpPr>
        <dsp:cNvPr id="0" name=""/>
        <dsp:cNvSpPr/>
      </dsp:nvSpPr>
      <dsp:spPr>
        <a:xfrm>
          <a:off x="2029786" y="4418294"/>
          <a:ext cx="1430680" cy="74074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HR och kommunikation</a:t>
          </a:r>
          <a:endParaRPr lang="sv-SE" sz="1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9786" y="4418294"/>
        <a:ext cx="1430680" cy="740743"/>
      </dsp:txXfrm>
    </dsp:sp>
    <dsp:sp modelId="{4AE45C8C-8F7E-4152-A0CC-3D54038538C8}">
      <dsp:nvSpPr>
        <dsp:cNvPr id="0" name=""/>
        <dsp:cNvSpPr/>
      </dsp:nvSpPr>
      <dsp:spPr>
        <a:xfrm>
          <a:off x="2315922" y="4994428"/>
          <a:ext cx="1287612" cy="246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718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HR- och kommunikationschef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5922" y="4994428"/>
        <a:ext cx="1287612" cy="246914"/>
      </dsp:txXfrm>
    </dsp:sp>
    <dsp:sp modelId="{D4638BAB-23FD-4177-8C94-F6E6E38C38E2}">
      <dsp:nvSpPr>
        <dsp:cNvPr id="0" name=""/>
        <dsp:cNvSpPr/>
      </dsp:nvSpPr>
      <dsp:spPr>
        <a:xfrm>
          <a:off x="3949215" y="4418294"/>
          <a:ext cx="1430680" cy="74074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Juridik och informationssäkerhet</a:t>
          </a:r>
          <a:endParaRPr lang="sv-SE" sz="1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9215" y="4418294"/>
        <a:ext cx="1430680" cy="740743"/>
      </dsp:txXfrm>
    </dsp:sp>
    <dsp:sp modelId="{7B9376BA-53E6-4462-ABD3-6F8BC836CDA6}">
      <dsp:nvSpPr>
        <dsp:cNvPr id="0" name=""/>
        <dsp:cNvSpPr/>
      </dsp:nvSpPr>
      <dsp:spPr>
        <a:xfrm>
          <a:off x="4235352" y="4994428"/>
          <a:ext cx="1287612" cy="246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718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Chefsjurist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5352" y="4994428"/>
        <a:ext cx="1287612" cy="246914"/>
      </dsp:txXfrm>
    </dsp:sp>
    <dsp:sp modelId="{3F6ADABD-FE0A-4E42-A6D5-DA1BCC692860}">
      <dsp:nvSpPr>
        <dsp:cNvPr id="0" name=""/>
        <dsp:cNvSpPr/>
      </dsp:nvSpPr>
      <dsp:spPr>
        <a:xfrm>
          <a:off x="5868645" y="4418294"/>
          <a:ext cx="1430680" cy="740743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Digitalisering och utveckling</a:t>
          </a:r>
          <a:endParaRPr lang="sv-SE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8645" y="4418294"/>
        <a:ext cx="1430680" cy="740743"/>
      </dsp:txXfrm>
    </dsp:sp>
    <dsp:sp modelId="{B4046BA8-4F02-445D-84D2-012C7A9EE586}">
      <dsp:nvSpPr>
        <dsp:cNvPr id="0" name=""/>
        <dsp:cNvSpPr/>
      </dsp:nvSpPr>
      <dsp:spPr>
        <a:xfrm>
          <a:off x="6154781" y="4994428"/>
          <a:ext cx="1287612" cy="246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718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Digitaliseringschef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4781" y="4994428"/>
        <a:ext cx="1287612" cy="246914"/>
      </dsp:txXfrm>
    </dsp:sp>
    <dsp:sp modelId="{66AC4442-FDB3-451B-9C41-C3BFF4B3AA83}">
      <dsp:nvSpPr>
        <dsp:cNvPr id="0" name=""/>
        <dsp:cNvSpPr/>
      </dsp:nvSpPr>
      <dsp:spPr>
        <a:xfrm>
          <a:off x="7788074" y="4418294"/>
          <a:ext cx="1430680" cy="740743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Tillväxt och näringsliv</a:t>
          </a:r>
          <a:endParaRPr lang="sv-SE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88074" y="4418294"/>
        <a:ext cx="1430680" cy="740743"/>
      </dsp:txXfrm>
    </dsp:sp>
    <dsp:sp modelId="{0017AC91-841C-4720-BC25-DCD23ABCAB98}">
      <dsp:nvSpPr>
        <dsp:cNvPr id="0" name=""/>
        <dsp:cNvSpPr/>
      </dsp:nvSpPr>
      <dsp:spPr>
        <a:xfrm>
          <a:off x="8074210" y="4994428"/>
          <a:ext cx="1287612" cy="246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718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Tillväxtchef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74210" y="4994428"/>
        <a:ext cx="1287612" cy="246914"/>
      </dsp:txXfrm>
    </dsp:sp>
    <dsp:sp modelId="{CDDC3489-9DD7-4BC3-9818-C22A5693F943}">
      <dsp:nvSpPr>
        <dsp:cNvPr id="0" name=""/>
        <dsp:cNvSpPr/>
      </dsp:nvSpPr>
      <dsp:spPr>
        <a:xfrm>
          <a:off x="9707503" y="4418294"/>
          <a:ext cx="1430680" cy="740743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Kansli och kontaktcenter</a:t>
          </a:r>
        </a:p>
      </dsp:txBody>
      <dsp:txXfrm>
        <a:off x="9707503" y="4418294"/>
        <a:ext cx="1430680" cy="740743"/>
      </dsp:txXfrm>
    </dsp:sp>
    <dsp:sp modelId="{A4AC14F2-C8B1-45F5-B346-0F22775BB8D2}">
      <dsp:nvSpPr>
        <dsp:cNvPr id="0" name=""/>
        <dsp:cNvSpPr/>
      </dsp:nvSpPr>
      <dsp:spPr>
        <a:xfrm>
          <a:off x="9993639" y="4994428"/>
          <a:ext cx="1287612" cy="246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718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Kansli- och kontaktcenterchef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93639" y="4994428"/>
        <a:ext cx="1287612" cy="246914"/>
      </dsp:txXfrm>
    </dsp:sp>
    <dsp:sp modelId="{07DF804B-6A1F-4AFE-906E-12BE0FBD791D}">
      <dsp:nvSpPr>
        <dsp:cNvPr id="0" name=""/>
        <dsp:cNvSpPr/>
      </dsp:nvSpPr>
      <dsp:spPr>
        <a:xfrm>
          <a:off x="3949215" y="3249566"/>
          <a:ext cx="1430680" cy="740743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Kommunlednings- stab</a:t>
          </a:r>
          <a:endParaRPr lang="sv-SE" sz="1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9215" y="3249566"/>
        <a:ext cx="1430680" cy="740743"/>
      </dsp:txXfrm>
    </dsp:sp>
    <dsp:sp modelId="{FA4D2297-DE75-47C7-BE8C-BD0C98056F96}">
      <dsp:nvSpPr>
        <dsp:cNvPr id="0" name=""/>
        <dsp:cNvSpPr/>
      </dsp:nvSpPr>
      <dsp:spPr>
        <a:xfrm>
          <a:off x="4235352" y="3825700"/>
          <a:ext cx="1287612" cy="24691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5352" y="3825700"/>
        <a:ext cx="1287612" cy="246914"/>
      </dsp:txXfrm>
    </dsp:sp>
    <dsp:sp modelId="{4ADFDD65-C3E2-4D0B-BE09-63DFC3528176}">
      <dsp:nvSpPr>
        <dsp:cNvPr id="0" name=""/>
        <dsp:cNvSpPr/>
      </dsp:nvSpPr>
      <dsp:spPr>
        <a:xfrm>
          <a:off x="5868645" y="3249566"/>
          <a:ext cx="1430680" cy="740743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Biträdande kommundirektör</a:t>
          </a:r>
          <a:endParaRPr lang="sv-SE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8645" y="3249566"/>
        <a:ext cx="1430680" cy="740743"/>
      </dsp:txXfrm>
    </dsp:sp>
    <dsp:sp modelId="{9E38FBE9-C307-418F-B78D-D24F8D3E5C1F}">
      <dsp:nvSpPr>
        <dsp:cNvPr id="0" name=""/>
        <dsp:cNvSpPr/>
      </dsp:nvSpPr>
      <dsp:spPr>
        <a:xfrm>
          <a:off x="6154781" y="3825700"/>
          <a:ext cx="1287612" cy="246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718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Biträdande förvaltningschef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4781" y="3825700"/>
        <a:ext cx="1287612" cy="246914"/>
      </dsp:txXfrm>
    </dsp:sp>
    <dsp:sp modelId="{351DE381-5A0B-4A70-AE42-C11C03D44C3E}">
      <dsp:nvSpPr>
        <dsp:cNvPr id="0" name=""/>
        <dsp:cNvSpPr/>
      </dsp:nvSpPr>
      <dsp:spPr>
        <a:xfrm>
          <a:off x="4912434" y="1125753"/>
          <a:ext cx="1430680" cy="740743"/>
        </a:xfrm>
        <a:prstGeom prst="rect">
          <a:avLst/>
        </a:prstGeom>
        <a:solidFill>
          <a:srgbClr val="B7181D"/>
        </a:solidFill>
        <a:ln w="12700" cap="flat" cmpd="sng" algn="ctr">
          <a:solidFill>
            <a:srgbClr val="B8111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Kommunstyrelse</a:t>
          </a:r>
          <a:endParaRPr lang="sv-S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2434" y="1125753"/>
        <a:ext cx="1430680" cy="740743"/>
      </dsp:txXfrm>
    </dsp:sp>
    <dsp:sp modelId="{EFFCDF3D-0B94-45DD-8021-B77A8CBA6294}">
      <dsp:nvSpPr>
        <dsp:cNvPr id="0" name=""/>
        <dsp:cNvSpPr/>
      </dsp:nvSpPr>
      <dsp:spPr>
        <a:xfrm>
          <a:off x="5198579" y="1672958"/>
          <a:ext cx="1287612" cy="246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7181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Kommunstyrelsens ordförande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8579" y="1672958"/>
        <a:ext cx="1287612" cy="246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18F06-43F0-4133-9CEF-24CBF19BB684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6769-2FD9-4D7E-8EA9-ED6506BB69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007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6769-2FD9-4D7E-8EA9-ED6506BB69B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472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6769-2FD9-4D7E-8EA9-ED6506BB69B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755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6769-2FD9-4D7E-8EA9-ED6506BB69B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112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sz="1200" dirty="0" smtClean="0"/>
          </a:p>
          <a:p>
            <a:endParaRPr lang="sv-SE" sz="1200" dirty="0" smtClean="0"/>
          </a:p>
          <a:p>
            <a:r>
              <a:rPr lang="sv-SE" sz="1200" dirty="0" smtClean="0"/>
              <a:t/>
            </a:r>
            <a:br>
              <a:rPr lang="sv-SE" sz="1200" dirty="0" smtClean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6769-2FD9-4D7E-8EA9-ED6506BB69B3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4657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6769-2FD9-4D7E-8EA9-ED6506BB69B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653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Vår uppgift som kommun är att skapa förutsättningar för våra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invånare att vara nöjda med att leva och bo i Skara. I Skara Vision 2025 sätter vi ord på våra tankar om framtiden och beskriver vår vision om det goda livet för skaraborna.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Visionen ska ange riktningen för oss som arbetar för Skara kommun och hjälpa oss i vårt utvecklingsarbete. Visionen är vår målbild. Så här vill vi att Skara ska vara år 2025!</a:t>
            </a:r>
            <a:b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välfärd med god kvalitet är självklar. Men vi vill mer än så. Vi vill skapa attraktionskraft! Både inom och utanför kommunen.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visionen har vi pekat ut fyra utvecklingsområden där Skara har extra stor potential. Vi ska ha mod att prioritera och lägga kraft på det som behövs, nu och framåt:</a:t>
            </a:r>
            <a:b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 Skara är vi stolta</a:t>
            </a:r>
            <a:b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Livsstilen som konkurrenskraft</a:t>
            </a:r>
            <a:b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Vi främjar entreprenörskapet</a:t>
            </a:r>
            <a:b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Självklart hållbart</a:t>
            </a:r>
          </a:p>
          <a:p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Vision 2025 är till för att användas. Den är en viktig målbild, i det stora och i det lilla, varje dag.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Visionen hjälper oss att hitta vår väg framåt. Vår uppgift är att skapa en bra vardag för skaraborna, nu och i framtiden. Med visionen i sikte försäkrar vi oss om att vi är på rätt väg.</a:t>
            </a:r>
            <a:r>
              <a:rPr lang="sv-SE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att hela tiden närma oss visionen är det viktigt att vi har vägledare i vardagen som stöttar oss i rätt riktning. Till detta har vi våra ledord och vårt löfte till vår omvärld.</a:t>
            </a:r>
          </a:p>
          <a:p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Våra ledord är: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Tillsammans och framåt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Engagemang och service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 och initiativ</a:t>
            </a:r>
          </a:p>
          <a:p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Vårt löfte till omvärlden, som förklarar vad alla som kommer i kontakt med oss, ska kunna förvänta sig är: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Tusen år har gjort oss kloka. Och nyfikna på framtiden.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6769-2FD9-4D7E-8EA9-ED6506BB69B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04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2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23750" cy="6875859"/>
          </a:xfrm>
          <a:prstGeom prst="rect">
            <a:avLst/>
          </a:prstGeom>
        </p:spPr>
      </p:pic>
      <p:sp>
        <p:nvSpPr>
          <p:cNvPr id="4" name="Rubrik 1"/>
          <p:cNvSpPr txBox="1">
            <a:spLocks/>
          </p:cNvSpPr>
          <p:nvPr userDrawn="1"/>
        </p:nvSpPr>
        <p:spPr bwMode="auto">
          <a:xfrm>
            <a:off x="-38100" y="3007665"/>
            <a:ext cx="12261850" cy="144567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Tillsammans</a:t>
            </a:r>
            <a:r>
              <a:rPr lang="sv-S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skapar vi det goda livet </a:t>
            </a:r>
          </a:p>
          <a:p>
            <a:r>
              <a:rPr lang="sv-S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för invånarna i Skara kommun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60" y="260648"/>
            <a:ext cx="968641" cy="623081"/>
          </a:xfrm>
          <a:prstGeom prst="rect">
            <a:avLst/>
          </a:prstGeom>
        </p:spPr>
      </p:pic>
      <p:sp>
        <p:nvSpPr>
          <p:cNvPr id="10" name="textruta 9"/>
          <p:cNvSpPr txBox="1"/>
          <p:nvPr userDrawn="1"/>
        </p:nvSpPr>
        <p:spPr>
          <a:xfrm>
            <a:off x="9506970" y="2969477"/>
            <a:ext cx="31480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0" b="1" dirty="0" smtClean="0">
                <a:solidFill>
                  <a:srgbClr val="B811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sv-SE" sz="20000" b="1" dirty="0">
              <a:solidFill>
                <a:srgbClr val="B811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6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160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544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3119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9151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815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munkonc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4"/>
          <a:stretch/>
        </p:blipFill>
        <p:spPr>
          <a:xfrm>
            <a:off x="711976" y="225687"/>
            <a:ext cx="10513062" cy="60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6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munledningsförvaltnin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794927017"/>
              </p:ext>
            </p:extLst>
          </p:nvPr>
        </p:nvGraphicFramePr>
        <p:xfrm>
          <a:off x="390888" y="383907"/>
          <a:ext cx="11391610" cy="7322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827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87805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21992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" r="200" b="13837"/>
          <a:stretch/>
        </p:blipFill>
        <p:spPr>
          <a:xfrm>
            <a:off x="-10632" y="-12699"/>
            <a:ext cx="12202632" cy="6864350"/>
          </a:xfrm>
          <a:prstGeom prst="rect">
            <a:avLst/>
          </a:prstGeom>
        </p:spPr>
      </p:pic>
      <p:sp>
        <p:nvSpPr>
          <p:cNvPr id="4" name="Rubrik 1"/>
          <p:cNvSpPr txBox="1">
            <a:spLocks/>
          </p:cNvSpPr>
          <p:nvPr userDrawn="1"/>
        </p:nvSpPr>
        <p:spPr bwMode="auto">
          <a:xfrm>
            <a:off x="-38100" y="4941168"/>
            <a:ext cx="12261850" cy="95976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derrubrik 2"/>
          <p:cNvSpPr txBox="1">
            <a:spLocks/>
          </p:cNvSpPr>
          <p:nvPr userDrawn="1"/>
        </p:nvSpPr>
        <p:spPr bwMode="auto">
          <a:xfrm>
            <a:off x="-38100" y="5925597"/>
            <a:ext cx="12261850" cy="41835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60" y="260648"/>
            <a:ext cx="968641" cy="623081"/>
          </a:xfrm>
          <a:prstGeom prst="rect">
            <a:avLst/>
          </a:prstGeom>
        </p:spPr>
      </p:pic>
      <p:sp>
        <p:nvSpPr>
          <p:cNvPr id="8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0" y="5123886"/>
            <a:ext cx="12239201" cy="77685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9" name="Platshållare för text 6"/>
          <p:cNvSpPr>
            <a:spLocks noGrp="1"/>
          </p:cNvSpPr>
          <p:nvPr>
            <p:ph type="body" sz="quarter" idx="11"/>
          </p:nvPr>
        </p:nvSpPr>
        <p:spPr>
          <a:xfrm>
            <a:off x="223" y="5960392"/>
            <a:ext cx="12239201" cy="383561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40285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" t="9299" r="60" b="13733"/>
          <a:stretch/>
        </p:blipFill>
        <p:spPr>
          <a:xfrm>
            <a:off x="0" y="0"/>
            <a:ext cx="13150850" cy="6877878"/>
          </a:xfrm>
          <a:prstGeom prst="rect">
            <a:avLst/>
          </a:prstGeom>
        </p:spPr>
      </p:pic>
      <p:sp>
        <p:nvSpPr>
          <p:cNvPr id="4" name="Rubrik 1"/>
          <p:cNvSpPr txBox="1">
            <a:spLocks/>
          </p:cNvSpPr>
          <p:nvPr userDrawn="1"/>
        </p:nvSpPr>
        <p:spPr bwMode="auto">
          <a:xfrm>
            <a:off x="-38100" y="4941168"/>
            <a:ext cx="13188950" cy="95976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derrubrik 2"/>
          <p:cNvSpPr txBox="1">
            <a:spLocks/>
          </p:cNvSpPr>
          <p:nvPr userDrawn="1"/>
        </p:nvSpPr>
        <p:spPr bwMode="auto">
          <a:xfrm>
            <a:off x="-38100" y="5925597"/>
            <a:ext cx="13188950" cy="41835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3" y="340161"/>
            <a:ext cx="968641" cy="623081"/>
          </a:xfrm>
          <a:prstGeom prst="rect">
            <a:avLst/>
          </a:prstGeom>
        </p:spPr>
      </p:pic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0" y="5123886"/>
            <a:ext cx="12239201" cy="77685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9" name="Platshållare för text 6"/>
          <p:cNvSpPr>
            <a:spLocks noGrp="1"/>
          </p:cNvSpPr>
          <p:nvPr>
            <p:ph type="body" sz="quarter" idx="11"/>
          </p:nvPr>
        </p:nvSpPr>
        <p:spPr>
          <a:xfrm>
            <a:off x="223" y="5960392"/>
            <a:ext cx="12239201" cy="383561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47258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t="7140" r="103" b="12550"/>
          <a:stretch/>
        </p:blipFill>
        <p:spPr>
          <a:xfrm>
            <a:off x="-23854" y="-7951"/>
            <a:ext cx="12215854" cy="6885830"/>
          </a:xfrm>
          <a:prstGeom prst="rect">
            <a:avLst/>
          </a:prstGeom>
        </p:spPr>
      </p:pic>
      <p:sp>
        <p:nvSpPr>
          <p:cNvPr id="4" name="Rubrik 1"/>
          <p:cNvSpPr txBox="1">
            <a:spLocks/>
          </p:cNvSpPr>
          <p:nvPr userDrawn="1"/>
        </p:nvSpPr>
        <p:spPr bwMode="auto">
          <a:xfrm>
            <a:off x="-38100" y="4941168"/>
            <a:ext cx="13188950" cy="95976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derrubrik 2"/>
          <p:cNvSpPr txBox="1">
            <a:spLocks/>
          </p:cNvSpPr>
          <p:nvPr userDrawn="1"/>
        </p:nvSpPr>
        <p:spPr bwMode="auto">
          <a:xfrm>
            <a:off x="-38100" y="5925597"/>
            <a:ext cx="13188950" cy="41835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3" y="340161"/>
            <a:ext cx="968641" cy="623081"/>
          </a:xfrm>
          <a:prstGeom prst="rect">
            <a:avLst/>
          </a:prstGeom>
        </p:spPr>
      </p:pic>
      <p:sp>
        <p:nvSpPr>
          <p:cNvPr id="8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0" y="5123886"/>
            <a:ext cx="12239201" cy="77685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9" name="Platshållare för text 6"/>
          <p:cNvSpPr>
            <a:spLocks noGrp="1"/>
          </p:cNvSpPr>
          <p:nvPr>
            <p:ph type="body" sz="quarter" idx="11"/>
          </p:nvPr>
        </p:nvSpPr>
        <p:spPr>
          <a:xfrm>
            <a:off x="223" y="5960392"/>
            <a:ext cx="12239201" cy="383561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45200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9087" r="114" b="-9415"/>
          <a:stretch/>
        </p:blipFill>
        <p:spPr>
          <a:xfrm>
            <a:off x="-53551" y="-38100"/>
            <a:ext cx="12277301" cy="7629905"/>
          </a:xfrm>
          <a:prstGeom prst="rect">
            <a:avLst/>
          </a:prstGeom>
        </p:spPr>
      </p:pic>
      <p:sp>
        <p:nvSpPr>
          <p:cNvPr id="4" name="Rubrik 1"/>
          <p:cNvSpPr txBox="1">
            <a:spLocks/>
          </p:cNvSpPr>
          <p:nvPr userDrawn="1"/>
        </p:nvSpPr>
        <p:spPr bwMode="auto">
          <a:xfrm>
            <a:off x="-38100" y="4941168"/>
            <a:ext cx="12261850" cy="95976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derrubrik 2"/>
          <p:cNvSpPr txBox="1">
            <a:spLocks/>
          </p:cNvSpPr>
          <p:nvPr userDrawn="1"/>
        </p:nvSpPr>
        <p:spPr bwMode="auto">
          <a:xfrm>
            <a:off x="-38100" y="5925597"/>
            <a:ext cx="12261850" cy="41835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60" y="260648"/>
            <a:ext cx="968641" cy="623081"/>
          </a:xfrm>
          <a:prstGeom prst="rect">
            <a:avLst/>
          </a:prstGeom>
        </p:spPr>
      </p:pic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0" y="5123886"/>
            <a:ext cx="12239201" cy="77685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9" name="Platshållare för text 6"/>
          <p:cNvSpPr>
            <a:spLocks noGrp="1"/>
          </p:cNvSpPr>
          <p:nvPr>
            <p:ph type="body" sz="quarter" idx="11"/>
          </p:nvPr>
        </p:nvSpPr>
        <p:spPr>
          <a:xfrm>
            <a:off x="223" y="5960392"/>
            <a:ext cx="12239201" cy="383561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24899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-5932" y="0"/>
            <a:ext cx="12197931" cy="6858000"/>
          </a:xfrm>
          <a:prstGeom prst="rect">
            <a:avLst/>
          </a:prstGeom>
          <a:solidFill>
            <a:srgbClr val="B81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En passande underrubrik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63" y="4277704"/>
            <a:ext cx="12323135" cy="2207894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-5447" y="6201002"/>
            <a:ext cx="12204535" cy="656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 userDrawn="1"/>
        </p:nvSpPr>
        <p:spPr>
          <a:xfrm>
            <a:off x="7340" y="6155108"/>
            <a:ext cx="1214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B811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Tusen år har gjort oss kloka. Och nyfikna</a:t>
            </a:r>
            <a:r>
              <a:rPr lang="sv-SE" baseline="0" dirty="0">
                <a:solidFill>
                  <a:srgbClr val="B811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framtiden.</a:t>
            </a:r>
            <a:endParaRPr lang="sv-SE" dirty="0">
              <a:solidFill>
                <a:srgbClr val="B811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56" y="5573189"/>
            <a:ext cx="1458934" cy="9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8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-5932" y="0"/>
            <a:ext cx="12197931" cy="6485860"/>
          </a:xfrm>
          <a:prstGeom prst="rect">
            <a:avLst/>
          </a:prstGeom>
          <a:solidFill>
            <a:srgbClr val="B71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NYTT AVSNITT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8018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d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-5932" y="0"/>
            <a:ext cx="12197932" cy="6503602"/>
          </a:xfrm>
          <a:prstGeom prst="rect">
            <a:avLst/>
          </a:prstGeom>
          <a:solidFill>
            <a:srgbClr val="B71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 userDrawn="1"/>
        </p:nvSpPr>
        <p:spPr>
          <a:xfrm>
            <a:off x="2440844" y="2094084"/>
            <a:ext cx="73043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Tillsammans och framåt.</a:t>
            </a:r>
          </a:p>
          <a:p>
            <a:pPr algn="ctr"/>
            <a:r>
              <a:rPr lang="sv-SE" sz="4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sv-SE" sz="4800" i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och initiativ.</a:t>
            </a:r>
          </a:p>
          <a:p>
            <a:pPr algn="ctr"/>
            <a:r>
              <a:rPr lang="sv-SE" sz="4800" i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Engagemang och service.</a:t>
            </a:r>
            <a:endParaRPr lang="sv-SE" sz="4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5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4994"/>
            <a:ext cx="12192001" cy="21726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298341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B81117"/>
                </a:solidFill>
              </a:defRPr>
            </a:lvl1pPr>
          </a:lstStyle>
          <a:p>
            <a:r>
              <a:rPr lang="sv-SE" dirty="0"/>
              <a:t>TACK!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78016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Namn, e-post, direktnummer</a:t>
            </a:r>
          </a:p>
        </p:txBody>
      </p:sp>
      <p:sp>
        <p:nvSpPr>
          <p:cNvPr id="14" name="textruta 13"/>
          <p:cNvSpPr txBox="1"/>
          <p:nvPr userDrawn="1"/>
        </p:nvSpPr>
        <p:spPr>
          <a:xfrm>
            <a:off x="0" y="621438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skara.se | 0511-320 00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11176573" y="6399046"/>
            <a:ext cx="960107" cy="458954"/>
          </a:xfrm>
          <a:prstGeom prst="rect">
            <a:avLst/>
          </a:prstGeom>
          <a:solidFill>
            <a:srgbClr val="B81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996" y="5597300"/>
            <a:ext cx="1532672" cy="9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0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6453188"/>
            <a:ext cx="12192000" cy="404812"/>
          </a:xfrm>
          <a:prstGeom prst="rect">
            <a:avLst/>
          </a:prstGeom>
          <a:solidFill>
            <a:srgbClr val="B71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989" y="6504672"/>
            <a:ext cx="469000" cy="3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9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3" r:id="rId3"/>
    <p:sldLayoutId id="2147483664" r:id="rId4"/>
    <p:sldLayoutId id="2147483661" r:id="rId5"/>
    <p:sldLayoutId id="2147483649" r:id="rId6"/>
    <p:sldLayoutId id="2147483651" r:id="rId7"/>
    <p:sldLayoutId id="2147483665" r:id="rId8"/>
    <p:sldLayoutId id="2147483660" r:id="rId9"/>
    <p:sldLayoutId id="2147483650" r:id="rId10"/>
    <p:sldLayoutId id="2147483652" r:id="rId11"/>
    <p:sldLayoutId id="2147483653" r:id="rId12"/>
    <p:sldLayoutId id="2147483654" r:id="rId13"/>
    <p:sldLayoutId id="2147483655" r:id="rId14"/>
    <p:sldLayoutId id="2147483667" r:id="rId15"/>
    <p:sldLayoutId id="2147483668" r:id="rId16"/>
    <p:sldLayoutId id="2147483656" r:id="rId17"/>
    <p:sldLayoutId id="214748365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Hemtjänstindex 2023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SPF Seniorerna med stöd av allmänna arvsfonden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Stöd </a:t>
            </a:r>
            <a:r>
              <a:rPr lang="sv-SE" dirty="0"/>
              <a:t>och </a:t>
            </a:r>
            <a:r>
              <a:rPr lang="sv-SE" dirty="0" smtClean="0"/>
              <a:t>utveckling </a:t>
            </a:r>
            <a:r>
              <a:rPr lang="sv-SE" smtClean="0"/>
              <a:t>viktas enligt: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25% Du kan få stöd av digitala tjänster såsom nattkamera </a:t>
            </a:r>
            <a:r>
              <a:rPr lang="sv-SE" dirty="0" smtClean="0"/>
              <a:t>eller </a:t>
            </a:r>
            <a:r>
              <a:rPr lang="sv-SE" dirty="0"/>
              <a:t>digitala lås </a:t>
            </a:r>
            <a:r>
              <a:rPr lang="sv-SE" dirty="0" smtClean="0"/>
              <a:t>och </a:t>
            </a:r>
            <a:r>
              <a:rPr lang="sv-SE" dirty="0"/>
              <a:t>kommunen har garantier kring trygghetslarm </a:t>
            </a:r>
          </a:p>
          <a:p>
            <a:endParaRPr lang="sv-SE" dirty="0"/>
          </a:p>
          <a:p>
            <a:r>
              <a:rPr lang="sv-SE" dirty="0"/>
              <a:t>20% Kommunen har rutiner för samverkan och samarbete med anhöriga</a:t>
            </a:r>
          </a:p>
          <a:p>
            <a:endParaRPr lang="sv-SE" dirty="0"/>
          </a:p>
          <a:p>
            <a:r>
              <a:rPr lang="sv-SE" dirty="0"/>
              <a:t>15% Kommunen arbetar med kvalitetsstyrning och förebyggande insatser, t ex för att minska risken att du ramlar och gör dig illa i ditt hem </a:t>
            </a:r>
          </a:p>
          <a:p>
            <a:endParaRPr lang="sv-SE" dirty="0"/>
          </a:p>
          <a:p>
            <a:r>
              <a:rPr lang="sv-SE" dirty="0"/>
              <a:t>25% Kommunen har rutiner för säker vård och omsorg </a:t>
            </a:r>
          </a:p>
          <a:p>
            <a:endParaRPr lang="sv-SE" dirty="0"/>
          </a:p>
          <a:p>
            <a:r>
              <a:rPr lang="sv-SE" dirty="0"/>
              <a:t>15% Kommunen har rutiner för samverkan och samarbete med primärvården </a:t>
            </a:r>
            <a:r>
              <a:rPr lang="sv-SE" dirty="0" smtClean="0"/>
              <a:t> 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76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653"/>
          </a:xfrm>
        </p:spPr>
        <p:txBody>
          <a:bodyPr>
            <a:noAutofit/>
          </a:bodyPr>
          <a:lstStyle/>
          <a:p>
            <a:pPr algn="ctr"/>
            <a:r>
              <a:rPr lang="sv-SE" sz="2800" dirty="0" smtClean="0"/>
              <a:t>Skara kommun – stöd och utveckling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213658"/>
            <a:ext cx="10515600" cy="4963305"/>
          </a:xfrm>
        </p:spPr>
        <p:txBody>
          <a:bodyPr/>
          <a:lstStyle/>
          <a:p>
            <a:r>
              <a:rPr lang="sv-SE" dirty="0" smtClean="0"/>
              <a:t>Stöd och utveckling 56,9 </a:t>
            </a:r>
            <a:endParaRPr lang="sv-SE" i="1" dirty="0"/>
          </a:p>
          <a:p>
            <a:pPr marL="0" indent="0">
              <a:buNone/>
            </a:pPr>
            <a:endParaRPr lang="sv-SE" i="1" dirty="0"/>
          </a:p>
          <a:p>
            <a:r>
              <a:rPr lang="sv-SE" dirty="0"/>
              <a:t>Plats </a:t>
            </a:r>
            <a:r>
              <a:rPr lang="sv-SE" dirty="0" smtClean="0"/>
              <a:t>149</a:t>
            </a:r>
            <a:endParaRPr lang="sv-SE" dirty="0"/>
          </a:p>
          <a:p>
            <a:pPr marL="0" indent="0">
              <a:buNone/>
            </a:pPr>
            <a:endParaRPr lang="sv-SE" i="1" dirty="0"/>
          </a:p>
          <a:p>
            <a:r>
              <a:rPr lang="sv-SE" dirty="0"/>
              <a:t>Jämförelse med övriga kommuner</a:t>
            </a:r>
          </a:p>
          <a:p>
            <a:pPr lvl="1"/>
            <a:r>
              <a:rPr lang="sv-SE" dirty="0"/>
              <a:t>290 kommuner </a:t>
            </a:r>
          </a:p>
          <a:p>
            <a:pPr lvl="1"/>
            <a:r>
              <a:rPr lang="sv-SE" dirty="0"/>
              <a:t>Bästa kommunen </a:t>
            </a:r>
            <a:r>
              <a:rPr lang="sv-SE" dirty="0" smtClean="0"/>
              <a:t>92,2 </a:t>
            </a:r>
            <a:endParaRPr lang="sv-SE" dirty="0"/>
          </a:p>
          <a:p>
            <a:pPr lvl="1"/>
            <a:r>
              <a:rPr lang="sv-SE" dirty="0"/>
              <a:t>Sämsta kommunen </a:t>
            </a:r>
            <a:r>
              <a:rPr lang="sv-SE" dirty="0" smtClean="0"/>
              <a:t>21,9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9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051"/>
          </a:xfrm>
        </p:spPr>
        <p:txBody>
          <a:bodyPr>
            <a:normAutofit/>
          </a:bodyPr>
          <a:lstStyle/>
          <a:p>
            <a:pPr algn="ctr"/>
            <a:r>
              <a:rPr lang="sv-SE" sz="2800" dirty="0" smtClean="0"/>
              <a:t>Skara kommun – Helhet 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133341"/>
            <a:ext cx="10515600" cy="5043622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Helhet 66,6  </a:t>
            </a:r>
            <a:endParaRPr lang="sv-SE" i="1" dirty="0" smtClean="0"/>
          </a:p>
          <a:p>
            <a:pPr marL="0" indent="0">
              <a:buNone/>
            </a:pPr>
            <a:endParaRPr lang="sv-SE" i="1" dirty="0" smtClean="0"/>
          </a:p>
          <a:p>
            <a:r>
              <a:rPr lang="sv-SE" dirty="0" smtClean="0"/>
              <a:t>Plats 154 </a:t>
            </a:r>
          </a:p>
          <a:p>
            <a:pPr marL="0" indent="0">
              <a:buNone/>
            </a:pPr>
            <a:endParaRPr lang="sv-SE" i="1" dirty="0" smtClean="0"/>
          </a:p>
          <a:p>
            <a:r>
              <a:rPr lang="sv-SE" dirty="0" smtClean="0"/>
              <a:t>Jämförelse med övriga kommuner</a:t>
            </a:r>
          </a:p>
          <a:p>
            <a:pPr lvl="1"/>
            <a:r>
              <a:rPr lang="sv-SE" dirty="0" smtClean="0"/>
              <a:t>290 kommuner </a:t>
            </a:r>
          </a:p>
          <a:p>
            <a:pPr lvl="1"/>
            <a:r>
              <a:rPr lang="sv-SE" dirty="0" smtClean="0"/>
              <a:t>Bästa kommunen 81,5 </a:t>
            </a:r>
          </a:p>
          <a:p>
            <a:pPr lvl="1"/>
            <a:r>
              <a:rPr lang="sv-SE" dirty="0" smtClean="0"/>
              <a:t>Sämsta kommunen 21,8 </a:t>
            </a:r>
          </a:p>
          <a:p>
            <a:pPr marL="457200" lvl="1" indent="0">
              <a:buNone/>
            </a:pPr>
            <a:endParaRPr lang="sv-SE" dirty="0" smtClean="0"/>
          </a:p>
          <a:p>
            <a:pPr lvl="1"/>
            <a:r>
              <a:rPr lang="sv-SE" dirty="0" smtClean="0"/>
              <a:t>Kommuner mellan 75 till 82 poäng = 28</a:t>
            </a:r>
          </a:p>
          <a:p>
            <a:pPr lvl="1"/>
            <a:r>
              <a:rPr lang="sv-SE" dirty="0" smtClean="0"/>
              <a:t>Kommuner mellan 65 till 74 poäng = 152 (Däribland Skara)</a:t>
            </a:r>
          </a:p>
          <a:p>
            <a:pPr lvl="1"/>
            <a:r>
              <a:rPr lang="sv-SE" dirty="0" smtClean="0"/>
              <a:t>Kommuner mellan 55 till 64 poäng = 94</a:t>
            </a:r>
          </a:p>
          <a:p>
            <a:pPr lvl="1"/>
            <a:r>
              <a:rPr lang="sv-SE" dirty="0" smtClean="0"/>
              <a:t>Kommuner mellan 45 till 54 poäng = 14</a:t>
            </a:r>
          </a:p>
          <a:p>
            <a:pPr lvl="1"/>
            <a:r>
              <a:rPr lang="sv-SE" dirty="0" smtClean="0"/>
              <a:t>Kommuner under 45 poäng = 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82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Planerade åtgärder/aktiviteter utifrån resultatet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Informationen på hemsidan kommer arbetas om och förenklas. Lanseras med den nya hemsidan.</a:t>
            </a:r>
          </a:p>
          <a:p>
            <a:pPr lvl="0"/>
            <a:r>
              <a:rPr lang="sv-SE" dirty="0"/>
              <a:t>”Räknesnurra” är under utveckling där man ska kunna få en kostnadskoll direkt på hemsidan</a:t>
            </a:r>
          </a:p>
          <a:p>
            <a:pPr lvl="0"/>
            <a:r>
              <a:rPr lang="sv-SE" dirty="0"/>
              <a:t>Informationen från biståndshandläggaren vid första hembesöket håller vi på och ser över.</a:t>
            </a:r>
          </a:p>
          <a:p>
            <a:pPr lvl="0"/>
            <a:r>
              <a:rPr lang="sv-SE" smtClean="0"/>
              <a:t>Hemtjänstpersonal  </a:t>
            </a:r>
            <a:r>
              <a:rPr lang="sv-SE" dirty="0" smtClean="0"/>
              <a:t>intervjua brukare om deras uppfattning/upplevelse och spela in på funktionsenheten (mobiltelefonen) för att använda i mötet för att förbättra bemötande och upplevelse av kvalité.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51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5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pPr algn="ctr"/>
            <a:r>
              <a:rPr lang="sv-SE" dirty="0" smtClean="0"/>
              <a:t>Utgångspunkter och källor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504497" y="1271752"/>
            <a:ext cx="5515303" cy="4905211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Hemtjänstens möjlighet att uppfylla den äldres förväntningar och behov avgörs av hur den lyckas </a:t>
            </a:r>
            <a:r>
              <a:rPr lang="sv-SE" dirty="0" smtClean="0"/>
              <a:t>med</a:t>
            </a:r>
            <a:r>
              <a:rPr lang="sv-SE" dirty="0" smtClean="0"/>
              <a:t>:</a:t>
            </a:r>
          </a:p>
          <a:p>
            <a:pPr lvl="1"/>
            <a:endParaRPr lang="sv-SE" dirty="0"/>
          </a:p>
          <a:p>
            <a:pPr lvl="1"/>
            <a:r>
              <a:rPr lang="sv-SE" dirty="0" smtClean="0"/>
              <a:t>Informationen </a:t>
            </a:r>
            <a:r>
              <a:rPr lang="sv-SE" dirty="0"/>
              <a:t>till den äldre, dennes delaktighet och möjlighet att </a:t>
            </a:r>
            <a:r>
              <a:rPr lang="sv-SE" dirty="0" smtClean="0"/>
              <a:t>påverka</a:t>
            </a:r>
          </a:p>
          <a:p>
            <a:pPr marL="457200" lvl="1" indent="0">
              <a:buNone/>
            </a:pPr>
            <a:endParaRPr lang="sv-SE" dirty="0" smtClean="0"/>
          </a:p>
          <a:p>
            <a:pPr lvl="1"/>
            <a:r>
              <a:rPr lang="sv-SE" dirty="0"/>
              <a:t>T</a:t>
            </a:r>
            <a:r>
              <a:rPr lang="sv-SE" dirty="0" smtClean="0"/>
              <a:t>illgänglighet </a:t>
            </a:r>
            <a:r>
              <a:rPr lang="sv-SE" dirty="0"/>
              <a:t>och kontinuitet </a:t>
            </a:r>
            <a:endParaRPr lang="sv-SE" dirty="0" smtClean="0"/>
          </a:p>
          <a:p>
            <a:pPr marL="457200" lvl="1" indent="0">
              <a:buNone/>
            </a:pPr>
            <a:endParaRPr lang="sv-SE" dirty="0"/>
          </a:p>
          <a:p>
            <a:pPr lvl="1"/>
            <a:r>
              <a:rPr lang="sv-SE" dirty="0"/>
              <a:t>R</a:t>
            </a:r>
            <a:r>
              <a:rPr lang="sv-SE" dirty="0" smtClean="0"/>
              <a:t>espektfullt </a:t>
            </a:r>
            <a:r>
              <a:rPr lang="sv-SE" dirty="0"/>
              <a:t>bemötande, integritet och jämlikhet </a:t>
            </a:r>
            <a:endParaRPr lang="sv-SE" dirty="0" smtClean="0"/>
          </a:p>
          <a:p>
            <a:pPr marL="457200" lvl="1" indent="0">
              <a:buNone/>
            </a:pPr>
            <a:endParaRPr lang="sv-SE" dirty="0" smtClean="0"/>
          </a:p>
          <a:p>
            <a:pPr lvl="1"/>
            <a:r>
              <a:rPr lang="sv-SE" dirty="0"/>
              <a:t>T</a:t>
            </a:r>
            <a:r>
              <a:rPr lang="sv-SE" dirty="0" smtClean="0"/>
              <a:t>rygghet</a:t>
            </a:r>
            <a:r>
              <a:rPr lang="sv-SE" dirty="0"/>
              <a:t>, gemenskap och </a:t>
            </a:r>
            <a:r>
              <a:rPr lang="sv-SE" dirty="0" smtClean="0"/>
              <a:t>meningsfullhet</a:t>
            </a:r>
          </a:p>
          <a:p>
            <a:pPr marL="457200" lvl="1" indent="0">
              <a:buNone/>
            </a:pPr>
            <a:r>
              <a:rPr lang="sv-SE" dirty="0" smtClean="0"/>
              <a:t> </a:t>
            </a:r>
            <a:endParaRPr lang="sv-SE" dirty="0" smtClean="0"/>
          </a:p>
          <a:p>
            <a:pPr lvl="1"/>
            <a:r>
              <a:rPr lang="sv-SE" dirty="0"/>
              <a:t>F</a:t>
            </a:r>
            <a:r>
              <a:rPr lang="sv-SE" dirty="0" smtClean="0"/>
              <a:t>örebyggande</a:t>
            </a:r>
            <a:r>
              <a:rPr lang="sv-SE" dirty="0"/>
              <a:t>, rehabiliterande och hälsofrämjande insatser </a:t>
            </a:r>
            <a:endParaRPr lang="sv-SE" dirty="0" smtClean="0"/>
          </a:p>
          <a:p>
            <a:pPr marL="457200" lvl="1" indent="0">
              <a:buNone/>
            </a:pPr>
            <a:endParaRPr lang="sv-SE" dirty="0" smtClean="0"/>
          </a:p>
          <a:p>
            <a:pPr lvl="1"/>
            <a:r>
              <a:rPr lang="sv-SE" dirty="0"/>
              <a:t>O</a:t>
            </a:r>
            <a:r>
              <a:rPr lang="sv-SE" dirty="0" smtClean="0"/>
              <a:t>mvårdnad </a:t>
            </a:r>
            <a:r>
              <a:rPr lang="sv-SE" dirty="0"/>
              <a:t>i hemmet </a:t>
            </a:r>
            <a:endParaRPr lang="sv-SE" dirty="0" smtClean="0"/>
          </a:p>
          <a:p>
            <a:pPr lvl="1"/>
            <a:endParaRPr lang="sv-SE" dirty="0" smtClean="0"/>
          </a:p>
          <a:p>
            <a:pPr lvl="1"/>
            <a:r>
              <a:rPr lang="sv-SE" dirty="0"/>
              <a:t>S</a:t>
            </a:r>
            <a:r>
              <a:rPr lang="sv-SE" dirty="0" smtClean="0"/>
              <a:t>amarbete </a:t>
            </a:r>
            <a:r>
              <a:rPr lang="sv-SE" dirty="0"/>
              <a:t>och samverkan med externa </a:t>
            </a:r>
            <a:r>
              <a:rPr lang="sv-SE" dirty="0" smtClean="0"/>
              <a:t>aktörer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>
          <a:xfrm>
            <a:off x="6172200" y="1455313"/>
            <a:ext cx="5181600" cy="4721650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Socialstyrelsens Nationella brukarundersökning – Hemtjänst </a:t>
            </a:r>
            <a:endParaRPr lang="sv-SE" dirty="0" smtClean="0"/>
          </a:p>
          <a:p>
            <a:r>
              <a:rPr lang="sv-SE" dirty="0" smtClean="0"/>
              <a:t>Socialstyrelsens </a:t>
            </a:r>
            <a:r>
              <a:rPr lang="sv-SE" dirty="0"/>
              <a:t>Enhetsundersökning - Hemtjänst </a:t>
            </a:r>
            <a:endParaRPr lang="sv-SE" dirty="0" smtClean="0"/>
          </a:p>
          <a:p>
            <a:r>
              <a:rPr lang="sv-SE" dirty="0" smtClean="0"/>
              <a:t>Socialstyrelsens </a:t>
            </a:r>
            <a:r>
              <a:rPr lang="sv-SE" dirty="0"/>
              <a:t>kommunenkät - Äldreomsorg </a:t>
            </a:r>
            <a:endParaRPr lang="sv-SE" dirty="0" smtClean="0"/>
          </a:p>
          <a:p>
            <a:r>
              <a:rPr lang="sv-SE" dirty="0" smtClean="0"/>
              <a:t>Senior </a:t>
            </a:r>
            <a:r>
              <a:rPr lang="sv-SE" dirty="0"/>
              <a:t>Alert (Kvalitetsregister) </a:t>
            </a:r>
            <a:endParaRPr lang="sv-SE" dirty="0" smtClean="0"/>
          </a:p>
          <a:p>
            <a:r>
              <a:rPr lang="sv-SE" dirty="0" err="1" smtClean="0"/>
              <a:t>Kolada</a:t>
            </a:r>
            <a:r>
              <a:rPr lang="sv-SE" dirty="0" smtClean="0"/>
              <a:t> </a:t>
            </a:r>
            <a:r>
              <a:rPr lang="sv-SE" dirty="0"/>
              <a:t>(KKIK) </a:t>
            </a:r>
            <a:endParaRPr lang="sv-SE" dirty="0" smtClean="0"/>
          </a:p>
          <a:p>
            <a:r>
              <a:rPr lang="sv-SE" dirty="0" smtClean="0"/>
              <a:t>Socialstyrelsens </a:t>
            </a:r>
            <a:r>
              <a:rPr lang="sv-SE" dirty="0"/>
              <a:t>kommunenkät e-hälsa </a:t>
            </a:r>
            <a:endParaRPr lang="sv-SE" dirty="0" smtClean="0"/>
          </a:p>
          <a:p>
            <a:r>
              <a:rPr lang="sv-SE" dirty="0" smtClean="0"/>
              <a:t>Kommunernas </a:t>
            </a:r>
            <a:r>
              <a:rPr lang="sv-SE" dirty="0"/>
              <a:t>webbplatser</a:t>
            </a:r>
          </a:p>
        </p:txBody>
      </p:sp>
    </p:spTree>
    <p:extLst>
      <p:ext uri="{BB962C8B-B14F-4D97-AF65-F5344CB8AC3E}">
        <p14:creationId xmlns:p14="http://schemas.microsoft.com/office/powerpoint/2010/main" val="36433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De olika delarna i indexet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04" y="2921000"/>
            <a:ext cx="11343446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/>
          <a:lstStyle/>
          <a:p>
            <a:r>
              <a:rPr lang="sv-SE" dirty="0" smtClean="0"/>
              <a:t>Delindex information viktas enligt: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30% Det finns kontaktinformation på kommunens webb och det framgår vem du kontaktar om du är missnöjd </a:t>
            </a:r>
            <a:endParaRPr lang="sv-SE" dirty="0" smtClean="0"/>
          </a:p>
          <a:p>
            <a:r>
              <a:rPr lang="sv-SE" dirty="0" smtClean="0"/>
              <a:t>15</a:t>
            </a:r>
            <a:r>
              <a:rPr lang="sv-SE" dirty="0"/>
              <a:t>% Det finns information om hur du söker bistånd och du får veta ungefärlig tid från ansökan till beslut</a:t>
            </a:r>
          </a:p>
          <a:p>
            <a:r>
              <a:rPr lang="sv-SE" dirty="0"/>
              <a:t>25% Det finns information om vilka insatser som kan utföras och pris för detta</a:t>
            </a:r>
          </a:p>
          <a:p>
            <a:r>
              <a:rPr lang="sv-SE" dirty="0"/>
              <a:t>20% Det finns information om utförarna och hur du väljer utförare av hemtjänsten</a:t>
            </a:r>
          </a:p>
          <a:p>
            <a:r>
              <a:rPr lang="sv-SE" dirty="0"/>
              <a:t>10% Det finns information om genomförandeplan, personalkontinuitet och </a:t>
            </a:r>
            <a:r>
              <a:rPr lang="sv-SE" dirty="0" err="1"/>
              <a:t>kontaktmannaskap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28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>
            <a:normAutofit/>
          </a:bodyPr>
          <a:lstStyle/>
          <a:p>
            <a:pPr algn="ctr"/>
            <a:r>
              <a:rPr lang="sv-SE" sz="2400" dirty="0" smtClean="0"/>
              <a:t>Skara kommun – information 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122218"/>
            <a:ext cx="10515600" cy="5054745"/>
          </a:xfrm>
        </p:spPr>
        <p:txBody>
          <a:bodyPr>
            <a:normAutofit/>
          </a:bodyPr>
          <a:lstStyle/>
          <a:p>
            <a:r>
              <a:rPr lang="sv-SE" dirty="0" smtClean="0"/>
              <a:t>Information 65,9 </a:t>
            </a:r>
            <a:endParaRPr lang="sv-SE" i="1" dirty="0"/>
          </a:p>
          <a:p>
            <a:r>
              <a:rPr lang="sv-SE" dirty="0"/>
              <a:t>Plats </a:t>
            </a:r>
            <a:r>
              <a:rPr lang="sv-SE" dirty="0" smtClean="0"/>
              <a:t>173 </a:t>
            </a:r>
          </a:p>
          <a:p>
            <a:pPr marL="0" indent="0">
              <a:buNone/>
            </a:pPr>
            <a:endParaRPr lang="sv-SE" i="1" dirty="0"/>
          </a:p>
          <a:p>
            <a:r>
              <a:rPr lang="sv-SE" dirty="0"/>
              <a:t>Jämförelse med övriga kommuner</a:t>
            </a:r>
          </a:p>
          <a:p>
            <a:pPr lvl="1"/>
            <a:r>
              <a:rPr lang="sv-SE" dirty="0"/>
              <a:t>290 kommuner </a:t>
            </a:r>
          </a:p>
          <a:p>
            <a:pPr lvl="1"/>
            <a:r>
              <a:rPr lang="sv-SE" dirty="0"/>
              <a:t>Bästa kommunen </a:t>
            </a:r>
            <a:r>
              <a:rPr lang="sv-SE" dirty="0" smtClean="0"/>
              <a:t>95,3 </a:t>
            </a:r>
            <a:endParaRPr lang="sv-SE" dirty="0"/>
          </a:p>
          <a:p>
            <a:pPr lvl="1"/>
            <a:r>
              <a:rPr lang="sv-SE" dirty="0"/>
              <a:t>Sämsta kommunen </a:t>
            </a:r>
            <a:r>
              <a:rPr lang="sv-SE" dirty="0" smtClean="0"/>
              <a:t>33,6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10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 fontScale="90000"/>
          </a:bodyPr>
          <a:lstStyle/>
          <a:p>
            <a:r>
              <a:rPr lang="sv-SE" sz="4000" dirty="0" smtClean="0"/>
              <a:t>Delindex biståndshandläggning viktas enligt: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40% Det </a:t>
            </a:r>
            <a:r>
              <a:rPr lang="sv-SE" dirty="0"/>
              <a:t>finns flexibilitet i biståndsbeslutet, du kan påverka vad hemtjänsten ska göra under den tid de hjälper dig </a:t>
            </a:r>
            <a:r>
              <a:rPr lang="sv-SE" dirty="0" smtClean="0"/>
              <a:t>och </a:t>
            </a:r>
            <a:r>
              <a:rPr lang="sv-SE" dirty="0"/>
              <a:t>du får välja utförare av hemtjänsten </a:t>
            </a:r>
          </a:p>
          <a:p>
            <a:endParaRPr lang="sv-SE" dirty="0"/>
          </a:p>
          <a:p>
            <a:r>
              <a:rPr lang="sv-SE" dirty="0"/>
              <a:t>45% Biståndsbeslutet är anpassat efter ditt behov </a:t>
            </a:r>
            <a:r>
              <a:rPr lang="sv-SE" dirty="0" smtClean="0"/>
              <a:t>och </a:t>
            </a:r>
            <a:r>
              <a:rPr lang="sv-SE" dirty="0"/>
              <a:t>personalen har tillräckligt med tid för att kunna utföra sitt arbete hos dig. </a:t>
            </a:r>
            <a:endParaRPr lang="sv-SE" dirty="0" smtClean="0"/>
          </a:p>
          <a:p>
            <a:endParaRPr lang="sv-SE" dirty="0"/>
          </a:p>
          <a:p>
            <a:r>
              <a:rPr lang="sv-SE" dirty="0"/>
              <a:t>Kommunen har en systematik i biståndsprocessen och uppföljningen </a:t>
            </a:r>
            <a:r>
              <a:rPr lang="sv-SE" dirty="0" smtClean="0"/>
              <a:t>och </a:t>
            </a:r>
            <a:r>
              <a:rPr lang="sv-SE" dirty="0"/>
              <a:t>kommunens biståndshandläggare har socionomexamen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40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777"/>
          </a:xfrm>
        </p:spPr>
        <p:txBody>
          <a:bodyPr>
            <a:noAutofit/>
          </a:bodyPr>
          <a:lstStyle/>
          <a:p>
            <a:pPr algn="ctr"/>
            <a:r>
              <a:rPr lang="sv-SE" sz="2800" dirty="0" smtClean="0"/>
              <a:t>Skara kommun – delindex biståndshandläggning 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46662"/>
            <a:ext cx="10515600" cy="4830301"/>
          </a:xfrm>
        </p:spPr>
        <p:txBody>
          <a:bodyPr/>
          <a:lstStyle/>
          <a:p>
            <a:r>
              <a:rPr lang="sv-SE" dirty="0" smtClean="0"/>
              <a:t>Biståndshandläggning 41,5</a:t>
            </a:r>
          </a:p>
          <a:p>
            <a:r>
              <a:rPr lang="sv-SE" i="1" dirty="0" smtClean="0"/>
              <a:t> </a:t>
            </a:r>
            <a:r>
              <a:rPr lang="sv-SE" dirty="0" smtClean="0"/>
              <a:t>Plats 240 </a:t>
            </a:r>
            <a:endParaRPr lang="sv-SE" dirty="0"/>
          </a:p>
          <a:p>
            <a:pPr marL="0" indent="0">
              <a:buNone/>
            </a:pPr>
            <a:endParaRPr lang="sv-SE" i="1" dirty="0"/>
          </a:p>
          <a:p>
            <a:r>
              <a:rPr lang="sv-SE" dirty="0"/>
              <a:t>Jämförelse med övriga kommuner</a:t>
            </a:r>
          </a:p>
          <a:p>
            <a:pPr lvl="1"/>
            <a:r>
              <a:rPr lang="sv-SE" dirty="0"/>
              <a:t>290 kommuner </a:t>
            </a:r>
          </a:p>
          <a:p>
            <a:pPr lvl="1"/>
            <a:r>
              <a:rPr lang="sv-SE" dirty="0"/>
              <a:t>Bästa kommunen </a:t>
            </a:r>
            <a:r>
              <a:rPr lang="sv-SE" dirty="0" smtClean="0"/>
              <a:t>76,5 </a:t>
            </a:r>
            <a:endParaRPr lang="sv-SE" dirty="0"/>
          </a:p>
          <a:p>
            <a:pPr lvl="1"/>
            <a:r>
              <a:rPr lang="sv-SE" dirty="0"/>
              <a:t>Sämsta kommunen </a:t>
            </a:r>
            <a:r>
              <a:rPr lang="sv-SE" dirty="0" smtClean="0"/>
              <a:t>3,3 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95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pPr algn="ctr"/>
            <a:r>
              <a:rPr lang="sv-SE" dirty="0" smtClean="0"/>
              <a:t>Delindex utförande viktas enligt: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15% Hemtjänstpersonalen har ett respektfullt bemötande </a:t>
            </a:r>
            <a:r>
              <a:rPr lang="sv-SE" dirty="0" smtClean="0"/>
              <a:t>och tar hänsyn till din integritet </a:t>
            </a:r>
          </a:p>
          <a:p>
            <a:r>
              <a:rPr lang="sv-SE" dirty="0" smtClean="0"/>
              <a:t>25% Hemtjänstpersonalen tar hänsyn till dina åsikter, de utför sina arbetsuppgifter som de ska och du är sammantaget nöjd med hemtjänsten </a:t>
            </a:r>
          </a:p>
          <a:p>
            <a:r>
              <a:rPr lang="sv-SE" dirty="0" smtClean="0"/>
              <a:t>20</a:t>
            </a:r>
            <a:r>
              <a:rPr lang="sv-SE" dirty="0"/>
              <a:t>% Hemtjänstpersonalen kommer på utsatt tid </a:t>
            </a:r>
            <a:r>
              <a:rPr lang="sv-SE" dirty="0" smtClean="0"/>
              <a:t>och </a:t>
            </a:r>
            <a:r>
              <a:rPr lang="sv-SE" dirty="0"/>
              <a:t>om det blir förändringar så meddelar de dig </a:t>
            </a:r>
            <a:r>
              <a:rPr lang="sv-SE" dirty="0" smtClean="0"/>
              <a:t> </a:t>
            </a:r>
          </a:p>
          <a:p>
            <a:r>
              <a:rPr lang="sv-SE" dirty="0" smtClean="0"/>
              <a:t>20</a:t>
            </a:r>
            <a:r>
              <a:rPr lang="sv-SE" dirty="0"/>
              <a:t>% Det känns tryggt att bo </a:t>
            </a:r>
            <a:r>
              <a:rPr lang="sv-SE" dirty="0" smtClean="0"/>
              <a:t>hemma, du </a:t>
            </a:r>
            <a:r>
              <a:rPr lang="sv-SE" dirty="0"/>
              <a:t>känner förtroende för personalen som kommer hem till dig </a:t>
            </a:r>
            <a:r>
              <a:rPr lang="sv-SE" dirty="0" smtClean="0"/>
              <a:t>och </a:t>
            </a:r>
            <a:r>
              <a:rPr lang="sv-SE" dirty="0"/>
              <a:t>de bemöter dig på ett bra sätt </a:t>
            </a:r>
            <a:endParaRPr lang="sv-SE" dirty="0" smtClean="0"/>
          </a:p>
          <a:p>
            <a:r>
              <a:rPr lang="sv-SE" dirty="0" smtClean="0"/>
              <a:t>20</a:t>
            </a:r>
            <a:r>
              <a:rPr lang="sv-SE" dirty="0"/>
              <a:t>% Det är få olika personer som kommer hem till dig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37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sv-SE" sz="2800" dirty="0" smtClean="0"/>
              <a:t>Skara kommun – utförande  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/>
          <a:lstStyle/>
          <a:p>
            <a:r>
              <a:rPr lang="sv-SE" dirty="0" smtClean="0"/>
              <a:t>Utförande 84,3 </a:t>
            </a:r>
            <a:endParaRPr lang="sv-SE" i="1" dirty="0"/>
          </a:p>
          <a:p>
            <a:pPr marL="0" indent="0">
              <a:buNone/>
            </a:pPr>
            <a:endParaRPr lang="sv-SE" i="1" dirty="0"/>
          </a:p>
          <a:p>
            <a:r>
              <a:rPr lang="sv-SE" dirty="0"/>
              <a:t>Plats </a:t>
            </a:r>
            <a:r>
              <a:rPr lang="sv-SE" dirty="0" smtClean="0"/>
              <a:t>63 </a:t>
            </a:r>
            <a:endParaRPr lang="sv-SE" dirty="0"/>
          </a:p>
          <a:p>
            <a:pPr marL="0" indent="0">
              <a:buNone/>
            </a:pPr>
            <a:endParaRPr lang="sv-SE" i="1" dirty="0"/>
          </a:p>
          <a:p>
            <a:r>
              <a:rPr lang="sv-SE" dirty="0"/>
              <a:t>Jämförelse med övriga kommuner</a:t>
            </a:r>
          </a:p>
          <a:p>
            <a:pPr lvl="1"/>
            <a:r>
              <a:rPr lang="sv-SE" dirty="0"/>
              <a:t>290 kommuner </a:t>
            </a:r>
          </a:p>
          <a:p>
            <a:pPr lvl="1"/>
            <a:r>
              <a:rPr lang="sv-SE" dirty="0"/>
              <a:t>Bästa kommunen </a:t>
            </a:r>
            <a:r>
              <a:rPr lang="sv-SE" dirty="0" smtClean="0"/>
              <a:t>93,3 </a:t>
            </a:r>
            <a:endParaRPr lang="sv-SE" dirty="0"/>
          </a:p>
          <a:p>
            <a:pPr lvl="1"/>
            <a:r>
              <a:rPr lang="sv-SE" dirty="0"/>
              <a:t>Sämsta kommunen </a:t>
            </a:r>
            <a:r>
              <a:rPr lang="sv-SE" dirty="0" smtClean="0"/>
              <a:t>58,9 </a:t>
            </a:r>
          </a:p>
          <a:p>
            <a:pPr lvl="1"/>
            <a:r>
              <a:rPr lang="sv-SE" i="1" dirty="0" smtClean="0"/>
              <a:t>(Det fanns två kommuner som låg lägre men de saknade information från brukarundersökningen)</a:t>
            </a:r>
            <a:endParaRPr lang="sv-SE" i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26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ara röd.potm" id="{76E81D78-BAF4-4302-B436-6981AA9F43F0}" vid="{165186E6-CD99-4918-9FB3-599290F833F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Skara röd</Template>
  <TotalTime>654</TotalTime>
  <Words>988</Words>
  <Application>Microsoft Office PowerPoint</Application>
  <PresentationFormat>Bredbild</PresentationFormat>
  <Paragraphs>130</Paragraphs>
  <Slides>14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Office-tema</vt:lpstr>
      <vt:lpstr>Hemtjänstindex 2023</vt:lpstr>
      <vt:lpstr>Utgångspunkter och källor</vt:lpstr>
      <vt:lpstr>De olika delarna i indexet</vt:lpstr>
      <vt:lpstr>Delindex information viktas enligt:</vt:lpstr>
      <vt:lpstr>Skara kommun – information </vt:lpstr>
      <vt:lpstr>Delindex biståndshandläggning viktas enligt:</vt:lpstr>
      <vt:lpstr>Skara kommun – delindex biståndshandläggning </vt:lpstr>
      <vt:lpstr>Delindex utförande viktas enligt: </vt:lpstr>
      <vt:lpstr>Skara kommun – utförande  </vt:lpstr>
      <vt:lpstr>Stöd och utveckling viktas enligt:</vt:lpstr>
      <vt:lpstr>Skara kommun – stöd och utveckling</vt:lpstr>
      <vt:lpstr>Skara kommun – Helhet </vt:lpstr>
      <vt:lpstr>Planerade åtgärder/aktiviteter utifrån resultatet</vt:lpstr>
      <vt:lpstr>PowerPoint-presentation</vt:lpstr>
    </vt:vector>
  </TitlesOfParts>
  <Company>Goliska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Gabriella Andersson</dc:creator>
  <cp:lastModifiedBy>Pernilla Magnusson</cp:lastModifiedBy>
  <cp:revision>30</cp:revision>
  <dcterms:created xsi:type="dcterms:W3CDTF">2022-10-24T13:25:38Z</dcterms:created>
  <dcterms:modified xsi:type="dcterms:W3CDTF">2024-01-31T09:50:26Z</dcterms:modified>
</cp:coreProperties>
</file>