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67" r:id="rId2"/>
    <p:sldMasterId id="2147483869" r:id="rId3"/>
    <p:sldMasterId id="2147483852" r:id="rId4"/>
    <p:sldMasterId id="2147483785" r:id="rId5"/>
    <p:sldMasterId id="2147483802" r:id="rId6"/>
    <p:sldMasterId id="2147483820" r:id="rId7"/>
    <p:sldMasterId id="2147483889" r:id="rId8"/>
    <p:sldMasterId id="2147483655" r:id="rId9"/>
  </p:sldMasterIdLst>
  <p:notesMasterIdLst>
    <p:notesMasterId r:id="rId18"/>
  </p:notesMasterIdLst>
  <p:sldIdLst>
    <p:sldId id="256" r:id="rId10"/>
    <p:sldId id="304" r:id="rId11"/>
    <p:sldId id="307" r:id="rId12"/>
    <p:sldId id="320" r:id="rId13"/>
    <p:sldId id="309" r:id="rId14"/>
    <p:sldId id="288" r:id="rId15"/>
    <p:sldId id="300" r:id="rId16"/>
    <p:sldId id="293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B6B4"/>
    <a:srgbClr val="BABDAB"/>
    <a:srgbClr val="8E97A0"/>
    <a:srgbClr val="D4BEA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just format 1 - Dekorfär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just format 1 - Dekorfär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just format 2 - Dekorfär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just format 3 - Dekorfär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just format 3 - Dekorfär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just format 3 - Dekorfär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just forma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just format 3 - Dekorfär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630" autoAdjust="0"/>
  </p:normalViewPr>
  <p:slideViewPr>
    <p:cSldViewPr snapToGrid="0">
      <p:cViewPr varScale="1">
        <p:scale>
          <a:sx n="50" d="100"/>
          <a:sy n="50" d="100"/>
        </p:scale>
        <p:origin x="1284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5CB67F-0022-4FB0-A22F-171FA1F6AE86}" type="doc">
      <dgm:prSet loTypeId="urn:microsoft.com/office/officeart/2008/layout/NameandTitleOrganizationalChart" loCatId="hierarchy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sv-SE"/>
        </a:p>
      </dgm:t>
    </dgm:pt>
    <dgm:pt modelId="{09304D35-767C-49DE-927C-51B49A8FCCF3}">
      <dgm:prSet phldrT="[Text]"/>
      <dgm:spPr/>
      <dgm:t>
        <a:bodyPr/>
        <a:lstStyle/>
        <a:p>
          <a:r>
            <a:rPr lang="sv-SE" dirty="0">
              <a:latin typeface="Arial" panose="020B0604020202020204" pitchFamily="34" charset="0"/>
              <a:cs typeface="Arial" panose="020B0604020202020204" pitchFamily="34" charset="0"/>
            </a:rPr>
            <a:t>Kommunlednings-förvaltning</a:t>
          </a:r>
        </a:p>
      </dgm:t>
    </dgm:pt>
    <dgm:pt modelId="{140C6463-D409-4F45-93E3-3CD8A58050D1}" type="parTrans" cxnId="{E2D0D0EE-CA4A-458B-837D-94BA438502EE}">
      <dgm:prSet/>
      <dgm:spPr/>
      <dgm:t>
        <a:bodyPr/>
        <a:lstStyle/>
        <a:p>
          <a:endParaRPr lang="sv-SE"/>
        </a:p>
      </dgm:t>
    </dgm:pt>
    <dgm:pt modelId="{9181001E-8B7E-4A61-B287-A6A7E955A79A}" type="sibTrans" cxnId="{E2D0D0EE-CA4A-458B-837D-94BA438502EE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r>
            <a:rPr lang="sv-SE" sz="1000" dirty="0">
              <a:latin typeface="Arial" panose="020B0604020202020204" pitchFamily="34" charset="0"/>
              <a:cs typeface="Arial" panose="020B0604020202020204" pitchFamily="34" charset="0"/>
            </a:rPr>
            <a:t>Kommundirektör /förvaltningschef</a:t>
          </a:r>
        </a:p>
      </dgm:t>
    </dgm:pt>
    <dgm:pt modelId="{FA0225DD-4F87-477D-804C-9A127C344084}" type="asst">
      <dgm:prSet phldrT="[Text]"/>
      <dgm:spPr/>
      <dgm:t>
        <a:bodyPr/>
        <a:lstStyle/>
        <a:p>
          <a:r>
            <a:rPr lang="sv-SE">
              <a:latin typeface="Arial" panose="020B0604020202020204" pitchFamily="34" charset="0"/>
              <a:cs typeface="Arial" panose="020B0604020202020204" pitchFamily="34" charset="0"/>
            </a:rPr>
            <a:t>Kommunlednings- stab</a:t>
          </a:r>
          <a:endParaRPr lang="sv-S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BA0B27-B33C-47F3-89E7-5BE212648036}" type="parTrans" cxnId="{50FD7B5F-7BE5-45E2-A55E-7E1E00E99562}">
      <dgm:prSet/>
      <dgm:spPr/>
      <dgm:t>
        <a:bodyPr/>
        <a:lstStyle/>
        <a:p>
          <a:endParaRPr lang="sv-S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EA2641-5A5F-44D1-8306-A56181078A26}" type="sibTrans" cxnId="{50FD7B5F-7BE5-45E2-A55E-7E1E00E99562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endParaRPr lang="sv-SE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DB84AD-72D5-4EB7-A991-41685E29EB47}">
      <dgm:prSet phldrT="[Text]"/>
      <dgm:spPr/>
      <dgm:t>
        <a:bodyPr/>
        <a:lstStyle/>
        <a:p>
          <a:r>
            <a:rPr lang="sv-SE">
              <a:latin typeface="Arial" panose="020B0604020202020204" pitchFamily="34" charset="0"/>
              <a:cs typeface="Arial" panose="020B0604020202020204" pitchFamily="34" charset="0"/>
            </a:rPr>
            <a:t>Tillväxt och näringsliv</a:t>
          </a:r>
          <a:endParaRPr lang="sv-S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40B4F6-AFA4-4814-B87F-7234D6B1F5F5}" type="parTrans" cxnId="{104A7BC1-C551-4305-9748-3036044D6E45}">
      <dgm:prSet/>
      <dgm:spPr/>
      <dgm:t>
        <a:bodyPr/>
        <a:lstStyle/>
        <a:p>
          <a:endParaRPr lang="sv-S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6274A7-AD35-4750-B6E9-C9CBBF496098}" type="sibTrans" cxnId="{104A7BC1-C551-4305-9748-3036044D6E45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r>
            <a:rPr lang="sv-SE" sz="1000" dirty="0">
              <a:latin typeface="Arial" panose="020B0604020202020204" pitchFamily="34" charset="0"/>
              <a:cs typeface="Arial" panose="020B0604020202020204" pitchFamily="34" charset="0"/>
            </a:rPr>
            <a:t>Tillväxtchef</a:t>
          </a:r>
        </a:p>
      </dgm:t>
    </dgm:pt>
    <dgm:pt modelId="{917ABC8F-01B4-41CC-8B32-A06DF951C72F}">
      <dgm:prSet phldrT="[Text]"/>
      <dgm:spPr/>
      <dgm:t>
        <a:bodyPr/>
        <a:lstStyle/>
        <a:p>
          <a:r>
            <a:rPr lang="sv-SE">
              <a:latin typeface="Arial" panose="020B0604020202020204" pitchFamily="34" charset="0"/>
              <a:cs typeface="Arial" panose="020B0604020202020204" pitchFamily="34" charset="0"/>
            </a:rPr>
            <a:t>Kansli och kontaktcenter</a:t>
          </a:r>
          <a:endParaRPr lang="sv-S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ACC7A1-6E25-4B7D-BDAE-28E5462CC5EA}" type="parTrans" cxnId="{5612C622-40BF-4A06-84B4-328A6717E544}">
      <dgm:prSet/>
      <dgm:spPr/>
      <dgm:t>
        <a:bodyPr/>
        <a:lstStyle/>
        <a:p>
          <a:endParaRPr lang="sv-S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2D9889-D186-4E69-8527-97C8BBFC6D6C}" type="sibTrans" cxnId="{5612C622-40BF-4A06-84B4-328A6717E544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r>
            <a:rPr lang="sv-SE" sz="1000" dirty="0">
              <a:latin typeface="Arial" panose="020B0604020202020204" pitchFamily="34" charset="0"/>
              <a:cs typeface="Arial" panose="020B0604020202020204" pitchFamily="34" charset="0"/>
            </a:rPr>
            <a:t>Kansli- och kontaktcenterchef</a:t>
          </a:r>
        </a:p>
      </dgm:t>
    </dgm:pt>
    <dgm:pt modelId="{4571709B-7BE9-4ACA-B7A8-28353D82BCA5}">
      <dgm:prSet phldrT="[Text]"/>
      <dgm:spPr/>
      <dgm:t>
        <a:bodyPr/>
        <a:lstStyle/>
        <a:p>
          <a:r>
            <a:rPr lang="sv-SE">
              <a:latin typeface="Arial" panose="020B0604020202020204" pitchFamily="34" charset="0"/>
              <a:cs typeface="Arial" panose="020B0604020202020204" pitchFamily="34" charset="0"/>
            </a:rPr>
            <a:t>Ekonomi och kvalitet</a:t>
          </a:r>
          <a:endParaRPr lang="sv-S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F5484A-C7AF-418B-9889-8CA05F7EFAA6}" type="parTrans" cxnId="{67006662-E7D3-4053-A1A2-1DAC3EC5289F}">
      <dgm:prSet/>
      <dgm:spPr/>
      <dgm:t>
        <a:bodyPr/>
        <a:lstStyle/>
        <a:p>
          <a:endParaRPr lang="sv-SE"/>
        </a:p>
      </dgm:t>
    </dgm:pt>
    <dgm:pt modelId="{1A8B9F99-EB93-4F44-A36E-D5BFADE23AF5}" type="sibTrans" cxnId="{67006662-E7D3-4053-A1A2-1DAC3EC5289F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r>
            <a:rPr lang="sv-SE" sz="1000" dirty="0">
              <a:latin typeface="Arial" panose="020B0604020202020204" pitchFamily="34" charset="0"/>
              <a:cs typeface="Arial" panose="020B0604020202020204" pitchFamily="34" charset="0"/>
            </a:rPr>
            <a:t>Ekonomichef</a:t>
          </a:r>
        </a:p>
      </dgm:t>
    </dgm:pt>
    <dgm:pt modelId="{7080D731-DF21-4204-8A45-D148B4D1EC2E}">
      <dgm:prSet phldrT="[Text]"/>
      <dgm:spPr/>
      <dgm:t>
        <a:bodyPr/>
        <a:lstStyle/>
        <a:p>
          <a:r>
            <a:rPr lang="sv-SE">
              <a:latin typeface="Arial" panose="020B0604020202020204" pitchFamily="34" charset="0"/>
              <a:cs typeface="Arial" panose="020B0604020202020204" pitchFamily="34" charset="0"/>
            </a:rPr>
            <a:t>HR och kommunikation</a:t>
          </a:r>
          <a:endParaRPr lang="sv-S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877123-56C8-4693-BCDC-39B1CC7A7571}" type="parTrans" cxnId="{0001EC20-5E42-4B51-88D1-45E1C5032F63}">
      <dgm:prSet/>
      <dgm:spPr/>
      <dgm:t>
        <a:bodyPr/>
        <a:lstStyle/>
        <a:p>
          <a:endParaRPr lang="sv-SE"/>
        </a:p>
      </dgm:t>
    </dgm:pt>
    <dgm:pt modelId="{54BEADAE-138C-4C73-BFFB-C1010F513E2D}" type="sibTrans" cxnId="{0001EC20-5E42-4B51-88D1-45E1C5032F63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r>
            <a:rPr lang="sv-SE" sz="1000" dirty="0">
              <a:latin typeface="Arial" panose="020B0604020202020204" pitchFamily="34" charset="0"/>
              <a:cs typeface="Arial" panose="020B0604020202020204" pitchFamily="34" charset="0"/>
            </a:rPr>
            <a:t>HR- och kommunikationschef</a:t>
          </a:r>
        </a:p>
      </dgm:t>
    </dgm:pt>
    <dgm:pt modelId="{41823DDB-FFA0-48FA-93AE-642B8FC60F66}">
      <dgm:prSet phldrT="[Text]"/>
      <dgm:spPr/>
      <dgm:t>
        <a:bodyPr/>
        <a:lstStyle/>
        <a:p>
          <a:r>
            <a:rPr lang="sv-SE">
              <a:latin typeface="Arial" panose="020B0604020202020204" pitchFamily="34" charset="0"/>
              <a:cs typeface="Arial" panose="020B0604020202020204" pitchFamily="34" charset="0"/>
            </a:rPr>
            <a:t>Digitalisering och utveckling</a:t>
          </a:r>
          <a:endParaRPr lang="sv-S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330EBA-BBBC-4F97-84E2-26E07727F256}" type="parTrans" cxnId="{831E737E-91BB-46FA-A9B2-F895F80ACD28}">
      <dgm:prSet/>
      <dgm:spPr/>
      <dgm:t>
        <a:bodyPr/>
        <a:lstStyle/>
        <a:p>
          <a:endParaRPr lang="sv-SE"/>
        </a:p>
      </dgm:t>
    </dgm:pt>
    <dgm:pt modelId="{ABBD3F4D-4BAC-443A-B4A1-07E3AC4E2C76}" type="sibTrans" cxnId="{831E737E-91BB-46FA-A9B2-F895F80ACD28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r>
            <a:rPr lang="sv-SE" sz="1000" dirty="0">
              <a:latin typeface="Arial" panose="020B0604020202020204" pitchFamily="34" charset="0"/>
              <a:cs typeface="Arial" panose="020B0604020202020204" pitchFamily="34" charset="0"/>
            </a:rPr>
            <a:t>Digitaliseringschef</a:t>
          </a:r>
        </a:p>
      </dgm:t>
    </dgm:pt>
    <dgm:pt modelId="{F3646FCE-1ACF-4E32-97F5-C6B8D478CDC7}" type="asst">
      <dgm:prSet phldrT="[Text]"/>
      <dgm:spPr/>
      <dgm:t>
        <a:bodyPr/>
        <a:lstStyle/>
        <a:p>
          <a:r>
            <a:rPr lang="sv-SE">
              <a:latin typeface="Arial" panose="020B0604020202020204" pitchFamily="34" charset="0"/>
              <a:cs typeface="Arial" panose="020B0604020202020204" pitchFamily="34" charset="0"/>
            </a:rPr>
            <a:t>Biträdande kommundirektör</a:t>
          </a:r>
          <a:endParaRPr lang="sv-S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50E89E-2C37-4ED6-8A66-C0B5CE1403F2}" type="parTrans" cxnId="{FE46B375-4BDB-4638-98C4-383700C97AD3}">
      <dgm:prSet/>
      <dgm:spPr/>
      <dgm:t>
        <a:bodyPr/>
        <a:lstStyle/>
        <a:p>
          <a:endParaRPr lang="sv-SE"/>
        </a:p>
      </dgm:t>
    </dgm:pt>
    <dgm:pt modelId="{6033C616-0803-4531-9FC5-04AC78DBB016}" type="sibTrans" cxnId="{FE46B375-4BDB-4638-98C4-383700C97AD3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r>
            <a:rPr lang="sv-SE" sz="1000" dirty="0">
              <a:latin typeface="Arial" panose="020B0604020202020204" pitchFamily="34" charset="0"/>
              <a:cs typeface="Arial" panose="020B0604020202020204" pitchFamily="34" charset="0"/>
            </a:rPr>
            <a:t>Biträdande förvaltningschef</a:t>
          </a:r>
        </a:p>
      </dgm:t>
    </dgm:pt>
    <dgm:pt modelId="{D7230553-61AA-4908-961C-B6CA3E505EC2}">
      <dgm:prSet phldrT="[Text]"/>
      <dgm:spPr/>
      <dgm:t>
        <a:bodyPr/>
        <a:lstStyle/>
        <a:p>
          <a:r>
            <a:rPr lang="sv-SE" dirty="0">
              <a:latin typeface="Arial" panose="020B0604020202020204" pitchFamily="34" charset="0"/>
              <a:cs typeface="Arial" panose="020B0604020202020204" pitchFamily="34" charset="0"/>
            </a:rPr>
            <a:t>Kommunstyrelse</a:t>
          </a:r>
        </a:p>
      </dgm:t>
    </dgm:pt>
    <dgm:pt modelId="{C0202226-45AF-472B-B078-C21A82391E13}" type="parTrans" cxnId="{C9F6E475-E7F4-4A8D-9CC3-DD70DF4AC945}">
      <dgm:prSet/>
      <dgm:spPr/>
      <dgm:t>
        <a:bodyPr/>
        <a:lstStyle/>
        <a:p>
          <a:endParaRPr lang="sv-SE"/>
        </a:p>
      </dgm:t>
    </dgm:pt>
    <dgm:pt modelId="{BF920E7D-16BA-43BD-9D58-7ECB2C14DAB7}" type="sibTrans" cxnId="{C9F6E475-E7F4-4A8D-9CC3-DD70DF4AC945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r>
            <a:rPr lang="sv-SE" sz="1000" dirty="0">
              <a:latin typeface="Arial" panose="020B0604020202020204" pitchFamily="34" charset="0"/>
              <a:cs typeface="Arial" panose="020B0604020202020204" pitchFamily="34" charset="0"/>
            </a:rPr>
            <a:t>Kommunstyrelsens ordförande</a:t>
          </a:r>
        </a:p>
      </dgm:t>
    </dgm:pt>
    <dgm:pt modelId="{3293BAD9-BCD4-4D48-9934-44E91E75ACED}">
      <dgm:prSet phldrT="[Text]"/>
      <dgm:spPr/>
      <dgm:t>
        <a:bodyPr/>
        <a:lstStyle/>
        <a:p>
          <a:r>
            <a:rPr lang="sv-SE">
              <a:latin typeface="Arial" panose="020B0604020202020204" pitchFamily="34" charset="0"/>
              <a:cs typeface="Arial" panose="020B0604020202020204" pitchFamily="34" charset="0"/>
            </a:rPr>
            <a:t>Juridik och informationssäkerhet</a:t>
          </a:r>
          <a:endParaRPr lang="sv-S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60FE81-3FAD-4721-9443-7EB380813FCF}" type="parTrans" cxnId="{F58661F6-E360-44CF-9760-6E79AF79775F}">
      <dgm:prSet/>
      <dgm:spPr/>
      <dgm:t>
        <a:bodyPr/>
        <a:lstStyle/>
        <a:p>
          <a:endParaRPr lang="sv-SE"/>
        </a:p>
      </dgm:t>
    </dgm:pt>
    <dgm:pt modelId="{C0CB35C6-93CA-4DDD-8153-B8B37820CC6F}" type="sibTrans" cxnId="{F58661F6-E360-44CF-9760-6E79AF79775F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r>
            <a:rPr lang="sv-SE" sz="1000" dirty="0">
              <a:latin typeface="Arial" panose="020B0604020202020204" pitchFamily="34" charset="0"/>
              <a:cs typeface="Arial" panose="020B0604020202020204" pitchFamily="34" charset="0"/>
            </a:rPr>
            <a:t>Chefsjurist</a:t>
          </a:r>
        </a:p>
      </dgm:t>
    </dgm:pt>
    <dgm:pt modelId="{EF363E67-7033-4795-9292-BFC74F31E05D}" type="pres">
      <dgm:prSet presAssocID="{E15CB67F-0022-4FB0-A22F-171FA1F6AE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F7A49F9-C0A4-4B92-9807-AB2C1AC1DF0D}" type="pres">
      <dgm:prSet presAssocID="{09304D35-767C-49DE-927C-51B49A8FCCF3}" presName="hierRoot1" presStyleCnt="0">
        <dgm:presLayoutVars>
          <dgm:hierBranch val="init"/>
        </dgm:presLayoutVars>
      </dgm:prSet>
      <dgm:spPr/>
    </dgm:pt>
    <dgm:pt modelId="{DBEF1C03-8C9C-4D6E-9D59-17B219917847}" type="pres">
      <dgm:prSet presAssocID="{09304D35-767C-49DE-927C-51B49A8FCCF3}" presName="rootComposite1" presStyleCnt="0"/>
      <dgm:spPr/>
    </dgm:pt>
    <dgm:pt modelId="{93144963-1686-4763-969E-8B14DA433B6A}" type="pres">
      <dgm:prSet presAssocID="{09304D35-767C-49DE-927C-51B49A8FCCF3}" presName="rootText1" presStyleLbl="node0" presStyleIdx="0" presStyleCnt="2" custLinFactNeighborY="22655">
        <dgm:presLayoutVars>
          <dgm:chMax/>
          <dgm:chPref val="3"/>
        </dgm:presLayoutVars>
      </dgm:prSet>
      <dgm:spPr/>
    </dgm:pt>
    <dgm:pt modelId="{DC0EB90D-105F-49D2-A187-89DC50C5E721}" type="pres">
      <dgm:prSet presAssocID="{09304D35-767C-49DE-927C-51B49A8FCCF3}" presName="titleText1" presStyleLbl="fgAcc0" presStyleIdx="0" presStyleCnt="2" custLinFactNeighborY="67979">
        <dgm:presLayoutVars>
          <dgm:chMax val="0"/>
          <dgm:chPref val="0"/>
        </dgm:presLayoutVars>
      </dgm:prSet>
      <dgm:spPr/>
    </dgm:pt>
    <dgm:pt modelId="{D3BE04C8-8DFC-4D1F-B467-BAEC828F89A3}" type="pres">
      <dgm:prSet presAssocID="{09304D35-767C-49DE-927C-51B49A8FCCF3}" presName="rootConnector1" presStyleLbl="node1" presStyleIdx="0" presStyleCnt="6"/>
      <dgm:spPr/>
    </dgm:pt>
    <dgm:pt modelId="{66B50694-ED2F-48F6-BFFD-AE79E37BCAD0}" type="pres">
      <dgm:prSet presAssocID="{09304D35-767C-49DE-927C-51B49A8FCCF3}" presName="hierChild2" presStyleCnt="0"/>
      <dgm:spPr/>
    </dgm:pt>
    <dgm:pt modelId="{7B347D9A-F5EE-4D64-AA04-65970CA26403}" type="pres">
      <dgm:prSet presAssocID="{99F5484A-C7AF-418B-9889-8CA05F7EFAA6}" presName="Name37" presStyleLbl="parChTrans1D2" presStyleIdx="0" presStyleCnt="8"/>
      <dgm:spPr/>
    </dgm:pt>
    <dgm:pt modelId="{A14D86C8-60F1-45DD-AD4E-B1414F7194D4}" type="pres">
      <dgm:prSet presAssocID="{4571709B-7BE9-4ACA-B7A8-28353D82BCA5}" presName="hierRoot2" presStyleCnt="0">
        <dgm:presLayoutVars>
          <dgm:hierBranch val="init"/>
        </dgm:presLayoutVars>
      </dgm:prSet>
      <dgm:spPr/>
    </dgm:pt>
    <dgm:pt modelId="{511C2CF0-A038-4969-AE7A-E075C9F90932}" type="pres">
      <dgm:prSet presAssocID="{4571709B-7BE9-4ACA-B7A8-28353D82BCA5}" presName="rootComposite" presStyleCnt="0"/>
      <dgm:spPr/>
    </dgm:pt>
    <dgm:pt modelId="{16C10A63-B992-4D69-B7A2-9CAA7EEAB935}" type="pres">
      <dgm:prSet presAssocID="{4571709B-7BE9-4ACA-B7A8-28353D82BCA5}" presName="rootText" presStyleLbl="node1" presStyleIdx="0" presStyleCnt="6">
        <dgm:presLayoutVars>
          <dgm:chMax/>
          <dgm:chPref val="3"/>
        </dgm:presLayoutVars>
      </dgm:prSet>
      <dgm:spPr/>
    </dgm:pt>
    <dgm:pt modelId="{55D73E06-47C2-451B-BEE6-9331DA7358B0}" type="pres">
      <dgm:prSet presAssocID="{4571709B-7BE9-4ACA-B7A8-28353D82BCA5}" presName="titleText2" presStyleLbl="fgAcc1" presStyleIdx="0" presStyleCnt="6">
        <dgm:presLayoutVars>
          <dgm:chMax val="0"/>
          <dgm:chPref val="0"/>
        </dgm:presLayoutVars>
      </dgm:prSet>
      <dgm:spPr/>
    </dgm:pt>
    <dgm:pt modelId="{EBF1B0CC-DAB7-441E-81ED-3D6CB025802A}" type="pres">
      <dgm:prSet presAssocID="{4571709B-7BE9-4ACA-B7A8-28353D82BCA5}" presName="rootConnector" presStyleLbl="node2" presStyleIdx="0" presStyleCnt="0"/>
      <dgm:spPr/>
    </dgm:pt>
    <dgm:pt modelId="{FB1CF870-8A3B-4130-A26C-178E8CC91A77}" type="pres">
      <dgm:prSet presAssocID="{4571709B-7BE9-4ACA-B7A8-28353D82BCA5}" presName="hierChild4" presStyleCnt="0"/>
      <dgm:spPr/>
    </dgm:pt>
    <dgm:pt modelId="{0982EFEE-619B-40E6-ABD8-04A9338CA0E1}" type="pres">
      <dgm:prSet presAssocID="{4571709B-7BE9-4ACA-B7A8-28353D82BCA5}" presName="hierChild5" presStyleCnt="0"/>
      <dgm:spPr/>
    </dgm:pt>
    <dgm:pt modelId="{D2408374-ADF1-4BD8-A199-F85EAC28D0FC}" type="pres">
      <dgm:prSet presAssocID="{BD877123-56C8-4693-BCDC-39B1CC7A7571}" presName="Name37" presStyleLbl="parChTrans1D2" presStyleIdx="1" presStyleCnt="8"/>
      <dgm:spPr/>
    </dgm:pt>
    <dgm:pt modelId="{78591917-0574-4D0E-B5C9-B54AE530C940}" type="pres">
      <dgm:prSet presAssocID="{7080D731-DF21-4204-8A45-D148B4D1EC2E}" presName="hierRoot2" presStyleCnt="0">
        <dgm:presLayoutVars>
          <dgm:hierBranch val="init"/>
        </dgm:presLayoutVars>
      </dgm:prSet>
      <dgm:spPr/>
    </dgm:pt>
    <dgm:pt modelId="{902A19C3-61E4-4BED-BD64-ACCCBE05F354}" type="pres">
      <dgm:prSet presAssocID="{7080D731-DF21-4204-8A45-D148B4D1EC2E}" presName="rootComposite" presStyleCnt="0"/>
      <dgm:spPr/>
    </dgm:pt>
    <dgm:pt modelId="{736A0321-7132-4A9F-B2E2-6EEF1B753620}" type="pres">
      <dgm:prSet presAssocID="{7080D731-DF21-4204-8A45-D148B4D1EC2E}" presName="rootText" presStyleLbl="node1" presStyleIdx="1" presStyleCnt="6">
        <dgm:presLayoutVars>
          <dgm:chMax/>
          <dgm:chPref val="3"/>
        </dgm:presLayoutVars>
      </dgm:prSet>
      <dgm:spPr/>
    </dgm:pt>
    <dgm:pt modelId="{4AE45C8C-8F7E-4152-A0CC-3D54038538C8}" type="pres">
      <dgm:prSet presAssocID="{7080D731-DF21-4204-8A45-D148B4D1EC2E}" presName="titleText2" presStyleLbl="fgAcc1" presStyleIdx="1" presStyleCnt="6">
        <dgm:presLayoutVars>
          <dgm:chMax val="0"/>
          <dgm:chPref val="0"/>
        </dgm:presLayoutVars>
      </dgm:prSet>
      <dgm:spPr/>
    </dgm:pt>
    <dgm:pt modelId="{45F74C58-D877-4021-8767-1B9D730C2D0C}" type="pres">
      <dgm:prSet presAssocID="{7080D731-DF21-4204-8A45-D148B4D1EC2E}" presName="rootConnector" presStyleLbl="node2" presStyleIdx="0" presStyleCnt="0"/>
      <dgm:spPr/>
    </dgm:pt>
    <dgm:pt modelId="{43287E2F-9164-4AC3-AE73-EE5C07140849}" type="pres">
      <dgm:prSet presAssocID="{7080D731-DF21-4204-8A45-D148B4D1EC2E}" presName="hierChild4" presStyleCnt="0"/>
      <dgm:spPr/>
    </dgm:pt>
    <dgm:pt modelId="{619FFD3A-0578-422D-97CF-68D07956C110}" type="pres">
      <dgm:prSet presAssocID="{7080D731-DF21-4204-8A45-D148B4D1EC2E}" presName="hierChild5" presStyleCnt="0"/>
      <dgm:spPr/>
    </dgm:pt>
    <dgm:pt modelId="{716330D9-26AD-4514-A4B5-A9669673A8FC}" type="pres">
      <dgm:prSet presAssocID="{9160FE81-3FAD-4721-9443-7EB380813FCF}" presName="Name37" presStyleLbl="parChTrans1D2" presStyleIdx="2" presStyleCnt="8"/>
      <dgm:spPr/>
    </dgm:pt>
    <dgm:pt modelId="{310C6125-E14C-467E-AE37-82D235CB58BC}" type="pres">
      <dgm:prSet presAssocID="{3293BAD9-BCD4-4D48-9934-44E91E75ACED}" presName="hierRoot2" presStyleCnt="0">
        <dgm:presLayoutVars>
          <dgm:hierBranch val="init"/>
        </dgm:presLayoutVars>
      </dgm:prSet>
      <dgm:spPr/>
    </dgm:pt>
    <dgm:pt modelId="{873B3FFA-E06E-44D2-9CAC-496E781B50B4}" type="pres">
      <dgm:prSet presAssocID="{3293BAD9-BCD4-4D48-9934-44E91E75ACED}" presName="rootComposite" presStyleCnt="0"/>
      <dgm:spPr/>
    </dgm:pt>
    <dgm:pt modelId="{D4638BAB-23FD-4177-8C94-F6E6E38C38E2}" type="pres">
      <dgm:prSet presAssocID="{3293BAD9-BCD4-4D48-9934-44E91E75ACED}" presName="rootText" presStyleLbl="node1" presStyleIdx="2" presStyleCnt="6">
        <dgm:presLayoutVars>
          <dgm:chMax/>
          <dgm:chPref val="3"/>
        </dgm:presLayoutVars>
      </dgm:prSet>
      <dgm:spPr/>
    </dgm:pt>
    <dgm:pt modelId="{7B9376BA-53E6-4462-ABD3-6F8BC836CDA6}" type="pres">
      <dgm:prSet presAssocID="{3293BAD9-BCD4-4D48-9934-44E91E75ACED}" presName="titleText2" presStyleLbl="fgAcc1" presStyleIdx="2" presStyleCnt="6">
        <dgm:presLayoutVars>
          <dgm:chMax val="0"/>
          <dgm:chPref val="0"/>
        </dgm:presLayoutVars>
      </dgm:prSet>
      <dgm:spPr/>
    </dgm:pt>
    <dgm:pt modelId="{EB0F343C-F680-489D-BB32-A82E0233201A}" type="pres">
      <dgm:prSet presAssocID="{3293BAD9-BCD4-4D48-9934-44E91E75ACED}" presName="rootConnector" presStyleLbl="node2" presStyleIdx="0" presStyleCnt="0"/>
      <dgm:spPr/>
    </dgm:pt>
    <dgm:pt modelId="{5DD34227-928A-4E01-974C-39CF9B747EF9}" type="pres">
      <dgm:prSet presAssocID="{3293BAD9-BCD4-4D48-9934-44E91E75ACED}" presName="hierChild4" presStyleCnt="0"/>
      <dgm:spPr/>
    </dgm:pt>
    <dgm:pt modelId="{60754133-F0F5-4584-86C1-890E467257BD}" type="pres">
      <dgm:prSet presAssocID="{3293BAD9-BCD4-4D48-9934-44E91E75ACED}" presName="hierChild5" presStyleCnt="0"/>
      <dgm:spPr/>
    </dgm:pt>
    <dgm:pt modelId="{BB5758AA-0CA1-4748-8CC1-D5C9B67FCC1A}" type="pres">
      <dgm:prSet presAssocID="{ED330EBA-BBBC-4F97-84E2-26E07727F256}" presName="Name37" presStyleLbl="parChTrans1D2" presStyleIdx="3" presStyleCnt="8"/>
      <dgm:spPr/>
    </dgm:pt>
    <dgm:pt modelId="{D5D8536A-F4C8-4D67-A62D-C677D1E89EEE}" type="pres">
      <dgm:prSet presAssocID="{41823DDB-FFA0-48FA-93AE-642B8FC60F66}" presName="hierRoot2" presStyleCnt="0">
        <dgm:presLayoutVars>
          <dgm:hierBranch val="init"/>
        </dgm:presLayoutVars>
      </dgm:prSet>
      <dgm:spPr/>
    </dgm:pt>
    <dgm:pt modelId="{0F6A1319-CCBE-4AEC-9CED-6D08A74234C8}" type="pres">
      <dgm:prSet presAssocID="{41823DDB-FFA0-48FA-93AE-642B8FC60F66}" presName="rootComposite" presStyleCnt="0"/>
      <dgm:spPr/>
    </dgm:pt>
    <dgm:pt modelId="{3F6ADABD-FE0A-4E42-A6D5-DA1BCC692860}" type="pres">
      <dgm:prSet presAssocID="{41823DDB-FFA0-48FA-93AE-642B8FC60F66}" presName="rootText" presStyleLbl="node1" presStyleIdx="3" presStyleCnt="6">
        <dgm:presLayoutVars>
          <dgm:chMax/>
          <dgm:chPref val="3"/>
        </dgm:presLayoutVars>
      </dgm:prSet>
      <dgm:spPr/>
    </dgm:pt>
    <dgm:pt modelId="{B4046BA8-4F02-445D-84D2-012C7A9EE586}" type="pres">
      <dgm:prSet presAssocID="{41823DDB-FFA0-48FA-93AE-642B8FC60F66}" presName="titleText2" presStyleLbl="fgAcc1" presStyleIdx="3" presStyleCnt="6">
        <dgm:presLayoutVars>
          <dgm:chMax val="0"/>
          <dgm:chPref val="0"/>
        </dgm:presLayoutVars>
      </dgm:prSet>
      <dgm:spPr/>
    </dgm:pt>
    <dgm:pt modelId="{B3128374-FD11-4E76-91DB-13EF2FA995F0}" type="pres">
      <dgm:prSet presAssocID="{41823DDB-FFA0-48FA-93AE-642B8FC60F66}" presName="rootConnector" presStyleLbl="node2" presStyleIdx="0" presStyleCnt="0"/>
      <dgm:spPr/>
    </dgm:pt>
    <dgm:pt modelId="{CD2FBD01-62AA-4373-BCD8-1EB07C835E17}" type="pres">
      <dgm:prSet presAssocID="{41823DDB-FFA0-48FA-93AE-642B8FC60F66}" presName="hierChild4" presStyleCnt="0"/>
      <dgm:spPr/>
    </dgm:pt>
    <dgm:pt modelId="{A42DC919-DC01-489F-8B2A-556B5644D225}" type="pres">
      <dgm:prSet presAssocID="{41823DDB-FFA0-48FA-93AE-642B8FC60F66}" presName="hierChild5" presStyleCnt="0"/>
      <dgm:spPr/>
    </dgm:pt>
    <dgm:pt modelId="{C0A12EEB-4239-487E-97D1-C8807A90DBFF}" type="pres">
      <dgm:prSet presAssocID="{1D40B4F6-AFA4-4814-B87F-7234D6B1F5F5}" presName="Name37" presStyleLbl="parChTrans1D2" presStyleIdx="4" presStyleCnt="8"/>
      <dgm:spPr/>
    </dgm:pt>
    <dgm:pt modelId="{3C3257A9-7BB2-4BE0-ADA1-DA46BE2339CF}" type="pres">
      <dgm:prSet presAssocID="{22DB84AD-72D5-4EB7-A991-41685E29EB47}" presName="hierRoot2" presStyleCnt="0">
        <dgm:presLayoutVars>
          <dgm:hierBranch val="init"/>
        </dgm:presLayoutVars>
      </dgm:prSet>
      <dgm:spPr/>
    </dgm:pt>
    <dgm:pt modelId="{D9EEE80D-F2E0-41B7-935E-319C3FAA760F}" type="pres">
      <dgm:prSet presAssocID="{22DB84AD-72D5-4EB7-A991-41685E29EB47}" presName="rootComposite" presStyleCnt="0"/>
      <dgm:spPr/>
    </dgm:pt>
    <dgm:pt modelId="{66AC4442-FDB3-451B-9C41-C3BFF4B3AA83}" type="pres">
      <dgm:prSet presAssocID="{22DB84AD-72D5-4EB7-A991-41685E29EB47}" presName="rootText" presStyleLbl="node1" presStyleIdx="4" presStyleCnt="6">
        <dgm:presLayoutVars>
          <dgm:chMax/>
          <dgm:chPref val="3"/>
        </dgm:presLayoutVars>
      </dgm:prSet>
      <dgm:spPr/>
    </dgm:pt>
    <dgm:pt modelId="{0017AC91-841C-4720-BC25-DCD23ABCAB98}" type="pres">
      <dgm:prSet presAssocID="{22DB84AD-72D5-4EB7-A991-41685E29EB47}" presName="titleText2" presStyleLbl="fgAcc1" presStyleIdx="4" presStyleCnt="6">
        <dgm:presLayoutVars>
          <dgm:chMax val="0"/>
          <dgm:chPref val="0"/>
        </dgm:presLayoutVars>
      </dgm:prSet>
      <dgm:spPr/>
    </dgm:pt>
    <dgm:pt modelId="{8DBD3F1E-9361-4E3A-BB21-E216D5A4143B}" type="pres">
      <dgm:prSet presAssocID="{22DB84AD-72D5-4EB7-A991-41685E29EB47}" presName="rootConnector" presStyleLbl="node2" presStyleIdx="0" presStyleCnt="0"/>
      <dgm:spPr/>
    </dgm:pt>
    <dgm:pt modelId="{085C2F3F-3EE5-4C2E-AD66-C40994E5E34F}" type="pres">
      <dgm:prSet presAssocID="{22DB84AD-72D5-4EB7-A991-41685E29EB47}" presName="hierChild4" presStyleCnt="0"/>
      <dgm:spPr/>
    </dgm:pt>
    <dgm:pt modelId="{9FADBF4B-C6CD-4DEF-9DEE-E76C26D9AFFC}" type="pres">
      <dgm:prSet presAssocID="{22DB84AD-72D5-4EB7-A991-41685E29EB47}" presName="hierChild5" presStyleCnt="0"/>
      <dgm:spPr/>
    </dgm:pt>
    <dgm:pt modelId="{222F41D4-0136-4078-9182-AB9992FFFA7A}" type="pres">
      <dgm:prSet presAssocID="{92ACC7A1-6E25-4B7D-BDAE-28E5462CC5EA}" presName="Name37" presStyleLbl="parChTrans1D2" presStyleIdx="5" presStyleCnt="8"/>
      <dgm:spPr/>
    </dgm:pt>
    <dgm:pt modelId="{D3756382-8185-4A51-AF1B-E5CD70E8FD63}" type="pres">
      <dgm:prSet presAssocID="{917ABC8F-01B4-41CC-8B32-A06DF951C72F}" presName="hierRoot2" presStyleCnt="0">
        <dgm:presLayoutVars>
          <dgm:hierBranch val="init"/>
        </dgm:presLayoutVars>
      </dgm:prSet>
      <dgm:spPr/>
    </dgm:pt>
    <dgm:pt modelId="{18E2D93E-364F-401A-AA49-9ECD7FD2C51A}" type="pres">
      <dgm:prSet presAssocID="{917ABC8F-01B4-41CC-8B32-A06DF951C72F}" presName="rootComposite" presStyleCnt="0"/>
      <dgm:spPr/>
    </dgm:pt>
    <dgm:pt modelId="{CDDC3489-9DD7-4BC3-9818-C22A5693F943}" type="pres">
      <dgm:prSet presAssocID="{917ABC8F-01B4-41CC-8B32-A06DF951C72F}" presName="rootText" presStyleLbl="node1" presStyleIdx="5" presStyleCnt="6">
        <dgm:presLayoutVars>
          <dgm:chMax/>
          <dgm:chPref val="3"/>
        </dgm:presLayoutVars>
      </dgm:prSet>
      <dgm:spPr/>
    </dgm:pt>
    <dgm:pt modelId="{A4AC14F2-C8B1-45F5-B346-0F22775BB8D2}" type="pres">
      <dgm:prSet presAssocID="{917ABC8F-01B4-41CC-8B32-A06DF951C72F}" presName="titleText2" presStyleLbl="fgAcc1" presStyleIdx="5" presStyleCnt="6">
        <dgm:presLayoutVars>
          <dgm:chMax val="0"/>
          <dgm:chPref val="0"/>
        </dgm:presLayoutVars>
      </dgm:prSet>
      <dgm:spPr/>
    </dgm:pt>
    <dgm:pt modelId="{82CFE44B-CBE7-4649-BB1D-CE3F5A6D4E81}" type="pres">
      <dgm:prSet presAssocID="{917ABC8F-01B4-41CC-8B32-A06DF951C72F}" presName="rootConnector" presStyleLbl="node2" presStyleIdx="0" presStyleCnt="0"/>
      <dgm:spPr/>
    </dgm:pt>
    <dgm:pt modelId="{31AFC487-D3B3-4B94-B63B-0B7DC58F438F}" type="pres">
      <dgm:prSet presAssocID="{917ABC8F-01B4-41CC-8B32-A06DF951C72F}" presName="hierChild4" presStyleCnt="0"/>
      <dgm:spPr/>
    </dgm:pt>
    <dgm:pt modelId="{017A26F8-B1D4-4682-A47C-77F8EFA52F60}" type="pres">
      <dgm:prSet presAssocID="{917ABC8F-01B4-41CC-8B32-A06DF951C72F}" presName="hierChild5" presStyleCnt="0"/>
      <dgm:spPr/>
    </dgm:pt>
    <dgm:pt modelId="{7BF20676-3808-4D5E-8441-B1CF5E17C496}" type="pres">
      <dgm:prSet presAssocID="{09304D35-767C-49DE-927C-51B49A8FCCF3}" presName="hierChild3" presStyleCnt="0"/>
      <dgm:spPr/>
    </dgm:pt>
    <dgm:pt modelId="{75CAE757-EBED-4CB2-8416-8CA04AC20831}" type="pres">
      <dgm:prSet presAssocID="{2FBA0B27-B33C-47F3-89E7-5BE212648036}" presName="Name96" presStyleLbl="parChTrans1D2" presStyleIdx="6" presStyleCnt="8"/>
      <dgm:spPr/>
    </dgm:pt>
    <dgm:pt modelId="{2C864FE7-B639-4E50-B0EA-F2D7DACC93D3}" type="pres">
      <dgm:prSet presAssocID="{FA0225DD-4F87-477D-804C-9A127C344084}" presName="hierRoot3" presStyleCnt="0">
        <dgm:presLayoutVars>
          <dgm:hierBranch val="init"/>
        </dgm:presLayoutVars>
      </dgm:prSet>
      <dgm:spPr/>
    </dgm:pt>
    <dgm:pt modelId="{A2496974-AAC2-42D1-B255-6EAFBD266578}" type="pres">
      <dgm:prSet presAssocID="{FA0225DD-4F87-477D-804C-9A127C344084}" presName="rootComposite3" presStyleCnt="0"/>
      <dgm:spPr/>
    </dgm:pt>
    <dgm:pt modelId="{07DF804B-6A1F-4AFE-906E-12BE0FBD791D}" type="pres">
      <dgm:prSet presAssocID="{FA0225DD-4F87-477D-804C-9A127C344084}" presName="rootText3" presStyleLbl="asst1" presStyleIdx="0" presStyleCnt="2">
        <dgm:presLayoutVars>
          <dgm:chPref val="3"/>
        </dgm:presLayoutVars>
      </dgm:prSet>
      <dgm:spPr/>
    </dgm:pt>
    <dgm:pt modelId="{FA4D2297-DE75-47C7-BE8C-BD0C98056F96}" type="pres">
      <dgm:prSet presAssocID="{FA0225DD-4F87-477D-804C-9A127C344084}" presName="titleText3" presStyleLbl="fgAcc2" presStyleIdx="0" presStyleCnt="2">
        <dgm:presLayoutVars>
          <dgm:chMax val="0"/>
          <dgm:chPref val="0"/>
        </dgm:presLayoutVars>
      </dgm:prSet>
      <dgm:spPr/>
    </dgm:pt>
    <dgm:pt modelId="{4714DF04-07F6-4036-B153-56C5C4ABA482}" type="pres">
      <dgm:prSet presAssocID="{FA0225DD-4F87-477D-804C-9A127C344084}" presName="rootConnector3" presStyleLbl="asst1" presStyleIdx="0" presStyleCnt="2"/>
      <dgm:spPr/>
    </dgm:pt>
    <dgm:pt modelId="{F9050394-EFFC-4333-9024-743D76455C34}" type="pres">
      <dgm:prSet presAssocID="{FA0225DD-4F87-477D-804C-9A127C344084}" presName="hierChild6" presStyleCnt="0"/>
      <dgm:spPr/>
    </dgm:pt>
    <dgm:pt modelId="{00443D94-EEB6-4A92-A1F0-F6730B474E3C}" type="pres">
      <dgm:prSet presAssocID="{FA0225DD-4F87-477D-804C-9A127C344084}" presName="hierChild7" presStyleCnt="0"/>
      <dgm:spPr/>
    </dgm:pt>
    <dgm:pt modelId="{73919B21-672A-4739-AF7F-28760C5F8F53}" type="pres">
      <dgm:prSet presAssocID="{0E50E89E-2C37-4ED6-8A66-C0B5CE1403F2}" presName="Name96" presStyleLbl="parChTrans1D2" presStyleIdx="7" presStyleCnt="8"/>
      <dgm:spPr/>
    </dgm:pt>
    <dgm:pt modelId="{AABE81AD-4B51-41D2-B68B-C3C13A539BE6}" type="pres">
      <dgm:prSet presAssocID="{F3646FCE-1ACF-4E32-97F5-C6B8D478CDC7}" presName="hierRoot3" presStyleCnt="0">
        <dgm:presLayoutVars>
          <dgm:hierBranch val="init"/>
        </dgm:presLayoutVars>
      </dgm:prSet>
      <dgm:spPr/>
    </dgm:pt>
    <dgm:pt modelId="{3FF8C945-81F8-4AFA-A289-C3E0761A307A}" type="pres">
      <dgm:prSet presAssocID="{F3646FCE-1ACF-4E32-97F5-C6B8D478CDC7}" presName="rootComposite3" presStyleCnt="0"/>
      <dgm:spPr/>
    </dgm:pt>
    <dgm:pt modelId="{4ADFDD65-C3E2-4D0B-BE09-63DFC3528176}" type="pres">
      <dgm:prSet presAssocID="{F3646FCE-1ACF-4E32-97F5-C6B8D478CDC7}" presName="rootText3" presStyleLbl="asst1" presStyleIdx="1" presStyleCnt="2">
        <dgm:presLayoutVars>
          <dgm:chPref val="3"/>
        </dgm:presLayoutVars>
      </dgm:prSet>
      <dgm:spPr/>
    </dgm:pt>
    <dgm:pt modelId="{9E38FBE9-C307-418F-B78D-D24F8D3E5C1F}" type="pres">
      <dgm:prSet presAssocID="{F3646FCE-1ACF-4E32-97F5-C6B8D478CDC7}" presName="titleText3" presStyleLbl="fgAcc2" presStyleIdx="1" presStyleCnt="2">
        <dgm:presLayoutVars>
          <dgm:chMax val="0"/>
          <dgm:chPref val="0"/>
        </dgm:presLayoutVars>
      </dgm:prSet>
      <dgm:spPr/>
    </dgm:pt>
    <dgm:pt modelId="{363BF185-AE79-4B52-A170-E1D5CF401E68}" type="pres">
      <dgm:prSet presAssocID="{F3646FCE-1ACF-4E32-97F5-C6B8D478CDC7}" presName="rootConnector3" presStyleLbl="asst1" presStyleIdx="1" presStyleCnt="2"/>
      <dgm:spPr/>
    </dgm:pt>
    <dgm:pt modelId="{BADB114A-EFBF-4407-81AC-34FA3320D588}" type="pres">
      <dgm:prSet presAssocID="{F3646FCE-1ACF-4E32-97F5-C6B8D478CDC7}" presName="hierChild6" presStyleCnt="0"/>
      <dgm:spPr/>
    </dgm:pt>
    <dgm:pt modelId="{1476ACC5-990C-4DB2-AA1F-5E8DEB2F5C1D}" type="pres">
      <dgm:prSet presAssocID="{F3646FCE-1ACF-4E32-97F5-C6B8D478CDC7}" presName="hierChild7" presStyleCnt="0"/>
      <dgm:spPr/>
    </dgm:pt>
    <dgm:pt modelId="{9288D3DE-55EA-4AF4-A4F4-78C46391869D}" type="pres">
      <dgm:prSet presAssocID="{D7230553-61AA-4908-961C-B6CA3E505EC2}" presName="hierRoot1" presStyleCnt="0">
        <dgm:presLayoutVars>
          <dgm:hierBranch val="init"/>
        </dgm:presLayoutVars>
      </dgm:prSet>
      <dgm:spPr/>
    </dgm:pt>
    <dgm:pt modelId="{D9B9590A-8EBB-460E-A0E9-21BA4DD6F2B5}" type="pres">
      <dgm:prSet presAssocID="{D7230553-61AA-4908-961C-B6CA3E505EC2}" presName="rootComposite1" presStyleCnt="0"/>
      <dgm:spPr/>
    </dgm:pt>
    <dgm:pt modelId="{351DE381-5A0B-4A70-AE42-C11C03D44C3E}" type="pres">
      <dgm:prSet presAssocID="{D7230553-61AA-4908-961C-B6CA3E505EC2}" presName="rootText1" presStyleLbl="node0" presStyleIdx="1" presStyleCnt="2" custLinFactX="-33917" custLinFactY="-28936" custLinFactNeighborX="-100000" custLinFactNeighborY="-100000">
        <dgm:presLayoutVars>
          <dgm:chMax/>
          <dgm:chPref val="3"/>
        </dgm:presLayoutVars>
      </dgm:prSet>
      <dgm:spPr/>
    </dgm:pt>
    <dgm:pt modelId="{EFFCDF3D-0B94-45DD-8021-B77A8CBA6294}" type="pres">
      <dgm:prSet presAssocID="{D7230553-61AA-4908-961C-B6CA3E505EC2}" presName="titleText1" presStyleLbl="fgAcc0" presStyleIdx="1" presStyleCnt="2" custLinFactX="-48796" custLinFactY="-198524" custLinFactNeighborX="-100000" custLinFactNeighborY="-200000">
        <dgm:presLayoutVars>
          <dgm:chMax val="0"/>
          <dgm:chPref val="0"/>
        </dgm:presLayoutVars>
      </dgm:prSet>
      <dgm:spPr/>
    </dgm:pt>
    <dgm:pt modelId="{E06A53A9-7037-4B4C-A437-95EF50982447}" type="pres">
      <dgm:prSet presAssocID="{D7230553-61AA-4908-961C-B6CA3E505EC2}" presName="rootConnector1" presStyleLbl="node1" presStyleIdx="5" presStyleCnt="6"/>
      <dgm:spPr/>
    </dgm:pt>
    <dgm:pt modelId="{A56678FF-CFA9-424C-B194-B6154351DCF1}" type="pres">
      <dgm:prSet presAssocID="{D7230553-61AA-4908-961C-B6CA3E505EC2}" presName="hierChild2" presStyleCnt="0"/>
      <dgm:spPr/>
    </dgm:pt>
    <dgm:pt modelId="{288F704C-9434-44D4-9253-E5E09E45DDFE}" type="pres">
      <dgm:prSet presAssocID="{D7230553-61AA-4908-961C-B6CA3E505EC2}" presName="hierChild3" presStyleCnt="0"/>
      <dgm:spPr/>
    </dgm:pt>
  </dgm:ptLst>
  <dgm:cxnLst>
    <dgm:cxn modelId="{A508C902-D95B-49F3-B2C1-93FE5F26A3C2}" type="presOf" srcId="{BD877123-56C8-4693-BCDC-39B1CC7A7571}" destId="{D2408374-ADF1-4BD8-A199-F85EAC28D0FC}" srcOrd="0" destOrd="0" presId="urn:microsoft.com/office/officeart/2008/layout/NameandTitleOrganizationalChart"/>
    <dgm:cxn modelId="{EE430B06-2CCD-4E39-A7F3-0D1435ADAA72}" type="presOf" srcId="{92ACC7A1-6E25-4B7D-BDAE-28E5462CC5EA}" destId="{222F41D4-0136-4078-9182-AB9992FFFA7A}" srcOrd="0" destOrd="0" presId="urn:microsoft.com/office/officeart/2008/layout/NameandTitleOrganizationalChart"/>
    <dgm:cxn modelId="{943E3B09-AC8A-4609-8383-195134433D6D}" type="presOf" srcId="{99F5484A-C7AF-418B-9889-8CA05F7EFAA6}" destId="{7B347D9A-F5EE-4D64-AA04-65970CA26403}" srcOrd="0" destOrd="0" presId="urn:microsoft.com/office/officeart/2008/layout/NameandTitleOrganizationalChart"/>
    <dgm:cxn modelId="{AA6EA50A-A6E2-405E-A806-83743EA0F7EF}" type="presOf" srcId="{F3646FCE-1ACF-4E32-97F5-C6B8D478CDC7}" destId="{363BF185-AE79-4B52-A170-E1D5CF401E68}" srcOrd="1" destOrd="0" presId="urn:microsoft.com/office/officeart/2008/layout/NameandTitleOrganizationalChart"/>
    <dgm:cxn modelId="{DF8FD810-E636-4D4F-BF2A-13923772BAAE}" type="presOf" srcId="{917ABC8F-01B4-41CC-8B32-A06DF951C72F}" destId="{82CFE44B-CBE7-4649-BB1D-CE3F5A6D4E81}" srcOrd="1" destOrd="0" presId="urn:microsoft.com/office/officeart/2008/layout/NameandTitleOrganizationalChart"/>
    <dgm:cxn modelId="{16C2CC15-B0A8-427F-AF63-9E1119F04F77}" type="presOf" srcId="{54BEADAE-138C-4C73-BFFB-C1010F513E2D}" destId="{4AE45C8C-8F7E-4152-A0CC-3D54038538C8}" srcOrd="0" destOrd="0" presId="urn:microsoft.com/office/officeart/2008/layout/NameandTitleOrganizationalChart"/>
    <dgm:cxn modelId="{033EC91E-9472-48A3-9941-40C6C62E1B36}" type="presOf" srcId="{3293BAD9-BCD4-4D48-9934-44E91E75ACED}" destId="{D4638BAB-23FD-4177-8C94-F6E6E38C38E2}" srcOrd="0" destOrd="0" presId="urn:microsoft.com/office/officeart/2008/layout/NameandTitleOrganizationalChart"/>
    <dgm:cxn modelId="{0001EC20-5E42-4B51-88D1-45E1C5032F63}" srcId="{09304D35-767C-49DE-927C-51B49A8FCCF3}" destId="{7080D731-DF21-4204-8A45-D148B4D1EC2E}" srcOrd="3" destOrd="0" parTransId="{BD877123-56C8-4693-BCDC-39B1CC7A7571}" sibTransId="{54BEADAE-138C-4C73-BFFB-C1010F513E2D}"/>
    <dgm:cxn modelId="{90C44B21-0B82-4049-9812-F7084797EDD9}" type="presOf" srcId="{5F6274A7-AD35-4750-B6E9-C9CBBF496098}" destId="{0017AC91-841C-4720-BC25-DCD23ABCAB98}" srcOrd="0" destOrd="0" presId="urn:microsoft.com/office/officeart/2008/layout/NameandTitleOrganizationalChart"/>
    <dgm:cxn modelId="{5612C622-40BF-4A06-84B4-328A6717E544}" srcId="{09304D35-767C-49DE-927C-51B49A8FCCF3}" destId="{917ABC8F-01B4-41CC-8B32-A06DF951C72F}" srcOrd="7" destOrd="0" parTransId="{92ACC7A1-6E25-4B7D-BDAE-28E5462CC5EA}" sibTransId="{6D2D9889-D186-4E69-8527-97C8BBFC6D6C}"/>
    <dgm:cxn modelId="{A494203E-F33D-40FC-BF21-98A54FE1541F}" type="presOf" srcId="{BF920E7D-16BA-43BD-9D58-7ECB2C14DAB7}" destId="{EFFCDF3D-0B94-45DD-8021-B77A8CBA6294}" srcOrd="0" destOrd="0" presId="urn:microsoft.com/office/officeart/2008/layout/NameandTitleOrganizationalChart"/>
    <dgm:cxn modelId="{50FD7B5F-7BE5-45E2-A55E-7E1E00E99562}" srcId="{09304D35-767C-49DE-927C-51B49A8FCCF3}" destId="{FA0225DD-4F87-477D-804C-9A127C344084}" srcOrd="0" destOrd="0" parTransId="{2FBA0B27-B33C-47F3-89E7-5BE212648036}" sibTransId="{8FEA2641-5A5F-44D1-8306-A56181078A26}"/>
    <dgm:cxn modelId="{67006662-E7D3-4053-A1A2-1DAC3EC5289F}" srcId="{09304D35-767C-49DE-927C-51B49A8FCCF3}" destId="{4571709B-7BE9-4ACA-B7A8-28353D82BCA5}" srcOrd="2" destOrd="0" parTransId="{99F5484A-C7AF-418B-9889-8CA05F7EFAA6}" sibTransId="{1A8B9F99-EB93-4F44-A36E-D5BFADE23AF5}"/>
    <dgm:cxn modelId="{72397B6C-2A93-4D60-9695-D4486A56A284}" type="presOf" srcId="{09304D35-767C-49DE-927C-51B49A8FCCF3}" destId="{93144963-1686-4763-969E-8B14DA433B6A}" srcOrd="0" destOrd="0" presId="urn:microsoft.com/office/officeart/2008/layout/NameandTitleOrganizationalChart"/>
    <dgm:cxn modelId="{CBE8D44D-064A-42D6-B0C0-FD81EA7F643E}" type="presOf" srcId="{0E50E89E-2C37-4ED6-8A66-C0B5CE1403F2}" destId="{73919B21-672A-4739-AF7F-28760C5F8F53}" srcOrd="0" destOrd="0" presId="urn:microsoft.com/office/officeart/2008/layout/NameandTitleOrganizationalChart"/>
    <dgm:cxn modelId="{1764D071-D1E7-4EA3-8842-62B2F8298734}" type="presOf" srcId="{4571709B-7BE9-4ACA-B7A8-28353D82BCA5}" destId="{EBF1B0CC-DAB7-441E-81ED-3D6CB025802A}" srcOrd="1" destOrd="0" presId="urn:microsoft.com/office/officeart/2008/layout/NameandTitleOrganizationalChart"/>
    <dgm:cxn modelId="{E38D0253-A477-4DA9-90BB-07E72B7ED894}" type="presOf" srcId="{C0CB35C6-93CA-4DDD-8153-B8B37820CC6F}" destId="{7B9376BA-53E6-4462-ABD3-6F8BC836CDA6}" srcOrd="0" destOrd="0" presId="urn:microsoft.com/office/officeart/2008/layout/NameandTitleOrganizationalChart"/>
    <dgm:cxn modelId="{952FB954-40D4-49D0-B2F7-BFB8B404D9F4}" type="presOf" srcId="{9160FE81-3FAD-4721-9443-7EB380813FCF}" destId="{716330D9-26AD-4514-A4B5-A9669673A8FC}" srcOrd="0" destOrd="0" presId="urn:microsoft.com/office/officeart/2008/layout/NameandTitleOrganizationalChart"/>
    <dgm:cxn modelId="{7C14F554-787D-42DC-AED1-20AC4B377A05}" type="presOf" srcId="{917ABC8F-01B4-41CC-8B32-A06DF951C72F}" destId="{CDDC3489-9DD7-4BC3-9818-C22A5693F943}" srcOrd="0" destOrd="0" presId="urn:microsoft.com/office/officeart/2008/layout/NameandTitleOrganizationalChart"/>
    <dgm:cxn modelId="{FE46B375-4BDB-4638-98C4-383700C97AD3}" srcId="{09304D35-767C-49DE-927C-51B49A8FCCF3}" destId="{F3646FCE-1ACF-4E32-97F5-C6B8D478CDC7}" srcOrd="1" destOrd="0" parTransId="{0E50E89E-2C37-4ED6-8A66-C0B5CE1403F2}" sibTransId="{6033C616-0803-4531-9FC5-04AC78DBB016}"/>
    <dgm:cxn modelId="{C9F6E475-E7F4-4A8D-9CC3-DD70DF4AC945}" srcId="{E15CB67F-0022-4FB0-A22F-171FA1F6AE86}" destId="{D7230553-61AA-4908-961C-B6CA3E505EC2}" srcOrd="1" destOrd="0" parTransId="{C0202226-45AF-472B-B078-C21A82391E13}" sibTransId="{BF920E7D-16BA-43BD-9D58-7ECB2C14DAB7}"/>
    <dgm:cxn modelId="{03022159-9861-4BF7-BD95-B8762E99D0E5}" type="presOf" srcId="{09304D35-767C-49DE-927C-51B49A8FCCF3}" destId="{D3BE04C8-8DFC-4D1F-B467-BAEC828F89A3}" srcOrd="1" destOrd="0" presId="urn:microsoft.com/office/officeart/2008/layout/NameandTitleOrganizationalChart"/>
    <dgm:cxn modelId="{EE63A27D-331C-482D-9072-B3EDC20627AB}" type="presOf" srcId="{22DB84AD-72D5-4EB7-A991-41685E29EB47}" destId="{8DBD3F1E-9361-4E3A-BB21-E216D5A4143B}" srcOrd="1" destOrd="0" presId="urn:microsoft.com/office/officeart/2008/layout/NameandTitleOrganizationalChart"/>
    <dgm:cxn modelId="{831E737E-91BB-46FA-A9B2-F895F80ACD28}" srcId="{09304D35-767C-49DE-927C-51B49A8FCCF3}" destId="{41823DDB-FFA0-48FA-93AE-642B8FC60F66}" srcOrd="5" destOrd="0" parTransId="{ED330EBA-BBBC-4F97-84E2-26E07727F256}" sibTransId="{ABBD3F4D-4BAC-443A-B4A1-07E3AC4E2C76}"/>
    <dgm:cxn modelId="{3303BD7E-2246-4A0A-A6CE-8FA2BA85D74C}" type="presOf" srcId="{6D2D9889-D186-4E69-8527-97C8BBFC6D6C}" destId="{A4AC14F2-C8B1-45F5-B346-0F22775BB8D2}" srcOrd="0" destOrd="0" presId="urn:microsoft.com/office/officeart/2008/layout/NameandTitleOrganizationalChart"/>
    <dgm:cxn modelId="{AF92E87F-775A-4640-BDC1-D2B3D3A59613}" type="presOf" srcId="{6033C616-0803-4531-9FC5-04AC78DBB016}" destId="{9E38FBE9-C307-418F-B78D-D24F8D3E5C1F}" srcOrd="0" destOrd="0" presId="urn:microsoft.com/office/officeart/2008/layout/NameandTitleOrganizationalChart"/>
    <dgm:cxn modelId="{72AD268D-8EBB-4108-99C0-B834F9ED8E4A}" type="presOf" srcId="{7080D731-DF21-4204-8A45-D148B4D1EC2E}" destId="{736A0321-7132-4A9F-B2E2-6EEF1B753620}" srcOrd="0" destOrd="0" presId="urn:microsoft.com/office/officeart/2008/layout/NameandTitleOrganizationalChart"/>
    <dgm:cxn modelId="{159B7A8F-3495-44C4-B0D8-FC8693450D96}" type="presOf" srcId="{8FEA2641-5A5F-44D1-8306-A56181078A26}" destId="{FA4D2297-DE75-47C7-BE8C-BD0C98056F96}" srcOrd="0" destOrd="0" presId="urn:microsoft.com/office/officeart/2008/layout/NameandTitleOrganizationalChart"/>
    <dgm:cxn modelId="{B0E04C90-4219-4B98-BEE0-C11F5CE6D4D1}" type="presOf" srcId="{D7230553-61AA-4908-961C-B6CA3E505EC2}" destId="{351DE381-5A0B-4A70-AE42-C11C03D44C3E}" srcOrd="0" destOrd="0" presId="urn:microsoft.com/office/officeart/2008/layout/NameandTitleOrganizationalChart"/>
    <dgm:cxn modelId="{B952739E-29C7-44FE-BD5B-7DEF466AB34F}" type="presOf" srcId="{41823DDB-FFA0-48FA-93AE-642B8FC60F66}" destId="{B3128374-FD11-4E76-91DB-13EF2FA995F0}" srcOrd="1" destOrd="0" presId="urn:microsoft.com/office/officeart/2008/layout/NameandTitleOrganizationalChart"/>
    <dgm:cxn modelId="{A383F5A0-99AF-407A-8C9D-B40DDA0677D0}" type="presOf" srcId="{22DB84AD-72D5-4EB7-A991-41685E29EB47}" destId="{66AC4442-FDB3-451B-9C41-C3BFF4B3AA83}" srcOrd="0" destOrd="0" presId="urn:microsoft.com/office/officeart/2008/layout/NameandTitleOrganizationalChart"/>
    <dgm:cxn modelId="{58F784A4-FF87-46E2-9D78-B882F53BE29B}" type="presOf" srcId="{4571709B-7BE9-4ACA-B7A8-28353D82BCA5}" destId="{16C10A63-B992-4D69-B7A2-9CAA7EEAB935}" srcOrd="0" destOrd="0" presId="urn:microsoft.com/office/officeart/2008/layout/NameandTitleOrganizationalChart"/>
    <dgm:cxn modelId="{AC0715B0-1659-4F1B-B612-141FB5C60B77}" type="presOf" srcId="{FA0225DD-4F87-477D-804C-9A127C344084}" destId="{4714DF04-07F6-4036-B153-56C5C4ABA482}" srcOrd="1" destOrd="0" presId="urn:microsoft.com/office/officeart/2008/layout/NameandTitleOrganizationalChart"/>
    <dgm:cxn modelId="{DC7AB0B6-8707-48B0-8904-C4B70D947656}" type="presOf" srcId="{9181001E-8B7E-4A61-B287-A6A7E955A79A}" destId="{DC0EB90D-105F-49D2-A187-89DC50C5E721}" srcOrd="0" destOrd="0" presId="urn:microsoft.com/office/officeart/2008/layout/NameandTitleOrganizationalChart"/>
    <dgm:cxn modelId="{D5A5F4BE-429A-42A5-A6EB-ECEB1781257A}" type="presOf" srcId="{F3646FCE-1ACF-4E32-97F5-C6B8D478CDC7}" destId="{4ADFDD65-C3E2-4D0B-BE09-63DFC3528176}" srcOrd="0" destOrd="0" presId="urn:microsoft.com/office/officeart/2008/layout/NameandTitleOrganizationalChart"/>
    <dgm:cxn modelId="{104A7BC1-C551-4305-9748-3036044D6E45}" srcId="{09304D35-767C-49DE-927C-51B49A8FCCF3}" destId="{22DB84AD-72D5-4EB7-A991-41685E29EB47}" srcOrd="6" destOrd="0" parTransId="{1D40B4F6-AFA4-4814-B87F-7234D6B1F5F5}" sibTransId="{5F6274A7-AD35-4750-B6E9-C9CBBF496098}"/>
    <dgm:cxn modelId="{583EB9C2-8226-4478-B9EB-4A65241FCE23}" type="presOf" srcId="{3293BAD9-BCD4-4D48-9934-44E91E75ACED}" destId="{EB0F343C-F680-489D-BB32-A82E0233201A}" srcOrd="1" destOrd="0" presId="urn:microsoft.com/office/officeart/2008/layout/NameandTitleOrganizationalChart"/>
    <dgm:cxn modelId="{864A19C3-4D7D-49B5-8FA0-AD81E099C05C}" type="presOf" srcId="{2FBA0B27-B33C-47F3-89E7-5BE212648036}" destId="{75CAE757-EBED-4CB2-8416-8CA04AC20831}" srcOrd="0" destOrd="0" presId="urn:microsoft.com/office/officeart/2008/layout/NameandTitleOrganizationalChart"/>
    <dgm:cxn modelId="{6DDFD1C3-D035-437E-A2AA-062CCF13C5FF}" type="presOf" srcId="{7080D731-DF21-4204-8A45-D148B4D1EC2E}" destId="{45F74C58-D877-4021-8767-1B9D730C2D0C}" srcOrd="1" destOrd="0" presId="urn:microsoft.com/office/officeart/2008/layout/NameandTitleOrganizationalChart"/>
    <dgm:cxn modelId="{9B88AACE-113C-4BA7-9F92-E66F9737642A}" type="presOf" srcId="{D7230553-61AA-4908-961C-B6CA3E505EC2}" destId="{E06A53A9-7037-4B4C-A437-95EF50982447}" srcOrd="1" destOrd="0" presId="urn:microsoft.com/office/officeart/2008/layout/NameandTitleOrganizationalChart"/>
    <dgm:cxn modelId="{EFF5E9D4-C492-4F7F-8405-12F01C045050}" type="presOf" srcId="{E15CB67F-0022-4FB0-A22F-171FA1F6AE86}" destId="{EF363E67-7033-4795-9292-BFC74F31E05D}" srcOrd="0" destOrd="0" presId="urn:microsoft.com/office/officeart/2008/layout/NameandTitleOrganizationalChart"/>
    <dgm:cxn modelId="{EA286DDC-0D01-4D2E-876D-832F43E8D9CF}" type="presOf" srcId="{ED330EBA-BBBC-4F97-84E2-26E07727F256}" destId="{BB5758AA-0CA1-4748-8CC1-D5C9B67FCC1A}" srcOrd="0" destOrd="0" presId="urn:microsoft.com/office/officeart/2008/layout/NameandTitleOrganizationalChart"/>
    <dgm:cxn modelId="{8CB414DD-DBDE-4B98-9562-889CEAE68A8C}" type="presOf" srcId="{41823DDB-FFA0-48FA-93AE-642B8FC60F66}" destId="{3F6ADABD-FE0A-4E42-A6D5-DA1BCC692860}" srcOrd="0" destOrd="0" presId="urn:microsoft.com/office/officeart/2008/layout/NameandTitleOrganizationalChart"/>
    <dgm:cxn modelId="{36B5A5DE-BF91-4BDC-A602-D3EC7E22129D}" type="presOf" srcId="{1A8B9F99-EB93-4F44-A36E-D5BFADE23AF5}" destId="{55D73E06-47C2-451B-BEE6-9331DA7358B0}" srcOrd="0" destOrd="0" presId="urn:microsoft.com/office/officeart/2008/layout/NameandTitleOrganizationalChart"/>
    <dgm:cxn modelId="{6BAB51E6-365C-4B8C-B17C-F9124670E159}" type="presOf" srcId="{1D40B4F6-AFA4-4814-B87F-7234D6B1F5F5}" destId="{C0A12EEB-4239-487E-97D1-C8807A90DBFF}" srcOrd="0" destOrd="0" presId="urn:microsoft.com/office/officeart/2008/layout/NameandTitleOrganizationalChart"/>
    <dgm:cxn modelId="{E2D0D0EE-CA4A-458B-837D-94BA438502EE}" srcId="{E15CB67F-0022-4FB0-A22F-171FA1F6AE86}" destId="{09304D35-767C-49DE-927C-51B49A8FCCF3}" srcOrd="0" destOrd="0" parTransId="{140C6463-D409-4F45-93E3-3CD8A58050D1}" sibTransId="{9181001E-8B7E-4A61-B287-A6A7E955A79A}"/>
    <dgm:cxn modelId="{D0149BF5-53FF-4923-ADBD-BBE3F0AFBD39}" type="presOf" srcId="{FA0225DD-4F87-477D-804C-9A127C344084}" destId="{07DF804B-6A1F-4AFE-906E-12BE0FBD791D}" srcOrd="0" destOrd="0" presId="urn:microsoft.com/office/officeart/2008/layout/NameandTitleOrganizationalChart"/>
    <dgm:cxn modelId="{F58661F6-E360-44CF-9760-6E79AF79775F}" srcId="{09304D35-767C-49DE-927C-51B49A8FCCF3}" destId="{3293BAD9-BCD4-4D48-9934-44E91E75ACED}" srcOrd="4" destOrd="0" parTransId="{9160FE81-3FAD-4721-9443-7EB380813FCF}" sibTransId="{C0CB35C6-93CA-4DDD-8153-B8B37820CC6F}"/>
    <dgm:cxn modelId="{1F2457F7-4099-40B5-8C92-CBEE8534EA67}" type="presOf" srcId="{ABBD3F4D-4BAC-443A-B4A1-07E3AC4E2C76}" destId="{B4046BA8-4F02-445D-84D2-012C7A9EE586}" srcOrd="0" destOrd="0" presId="urn:microsoft.com/office/officeart/2008/layout/NameandTitleOrganizationalChart"/>
    <dgm:cxn modelId="{DA679E81-9C35-4A20-B8E4-C15C19986C71}" type="presParOf" srcId="{EF363E67-7033-4795-9292-BFC74F31E05D}" destId="{0F7A49F9-C0A4-4B92-9807-AB2C1AC1DF0D}" srcOrd="0" destOrd="0" presId="urn:microsoft.com/office/officeart/2008/layout/NameandTitleOrganizationalChart"/>
    <dgm:cxn modelId="{0EBD7642-004F-445D-9868-C01C23B33EA1}" type="presParOf" srcId="{0F7A49F9-C0A4-4B92-9807-AB2C1AC1DF0D}" destId="{DBEF1C03-8C9C-4D6E-9D59-17B219917847}" srcOrd="0" destOrd="0" presId="urn:microsoft.com/office/officeart/2008/layout/NameandTitleOrganizationalChart"/>
    <dgm:cxn modelId="{5113EE4D-FAE7-4FCB-B6DB-54582D31E30D}" type="presParOf" srcId="{DBEF1C03-8C9C-4D6E-9D59-17B219917847}" destId="{93144963-1686-4763-969E-8B14DA433B6A}" srcOrd="0" destOrd="0" presId="urn:microsoft.com/office/officeart/2008/layout/NameandTitleOrganizationalChart"/>
    <dgm:cxn modelId="{C90BE266-6FF1-4C3C-A0E5-E32F5A763AA8}" type="presParOf" srcId="{DBEF1C03-8C9C-4D6E-9D59-17B219917847}" destId="{DC0EB90D-105F-49D2-A187-89DC50C5E721}" srcOrd="1" destOrd="0" presId="urn:microsoft.com/office/officeart/2008/layout/NameandTitleOrganizationalChart"/>
    <dgm:cxn modelId="{5B297ED4-41A6-49F1-9FDB-7D4C0A470C96}" type="presParOf" srcId="{DBEF1C03-8C9C-4D6E-9D59-17B219917847}" destId="{D3BE04C8-8DFC-4D1F-B467-BAEC828F89A3}" srcOrd="2" destOrd="0" presId="urn:microsoft.com/office/officeart/2008/layout/NameandTitleOrganizationalChart"/>
    <dgm:cxn modelId="{4A40A59A-5C48-4D3B-9D1F-9A0628BAD5B6}" type="presParOf" srcId="{0F7A49F9-C0A4-4B92-9807-AB2C1AC1DF0D}" destId="{66B50694-ED2F-48F6-BFFD-AE79E37BCAD0}" srcOrd="1" destOrd="0" presId="urn:microsoft.com/office/officeart/2008/layout/NameandTitleOrganizationalChart"/>
    <dgm:cxn modelId="{DCF425B0-EE0F-4CF0-A839-5230F2D9E1DE}" type="presParOf" srcId="{66B50694-ED2F-48F6-BFFD-AE79E37BCAD0}" destId="{7B347D9A-F5EE-4D64-AA04-65970CA26403}" srcOrd="0" destOrd="0" presId="urn:microsoft.com/office/officeart/2008/layout/NameandTitleOrganizationalChart"/>
    <dgm:cxn modelId="{6508CA2A-0686-471A-86F4-FAFF98E1A107}" type="presParOf" srcId="{66B50694-ED2F-48F6-BFFD-AE79E37BCAD0}" destId="{A14D86C8-60F1-45DD-AD4E-B1414F7194D4}" srcOrd="1" destOrd="0" presId="urn:microsoft.com/office/officeart/2008/layout/NameandTitleOrganizationalChart"/>
    <dgm:cxn modelId="{253598D2-86B8-4969-86B3-217B631A6973}" type="presParOf" srcId="{A14D86C8-60F1-45DD-AD4E-B1414F7194D4}" destId="{511C2CF0-A038-4969-AE7A-E075C9F90932}" srcOrd="0" destOrd="0" presId="urn:microsoft.com/office/officeart/2008/layout/NameandTitleOrganizationalChart"/>
    <dgm:cxn modelId="{238337BF-87EF-491F-9E5E-C02B97DF06DE}" type="presParOf" srcId="{511C2CF0-A038-4969-AE7A-E075C9F90932}" destId="{16C10A63-B992-4D69-B7A2-9CAA7EEAB935}" srcOrd="0" destOrd="0" presId="urn:microsoft.com/office/officeart/2008/layout/NameandTitleOrganizationalChart"/>
    <dgm:cxn modelId="{D51D6A83-93BB-4192-902F-4853F6DFEF4D}" type="presParOf" srcId="{511C2CF0-A038-4969-AE7A-E075C9F90932}" destId="{55D73E06-47C2-451B-BEE6-9331DA7358B0}" srcOrd="1" destOrd="0" presId="urn:microsoft.com/office/officeart/2008/layout/NameandTitleOrganizationalChart"/>
    <dgm:cxn modelId="{C4EC6405-CDAF-4373-83B7-C90B1F15BDC2}" type="presParOf" srcId="{511C2CF0-A038-4969-AE7A-E075C9F90932}" destId="{EBF1B0CC-DAB7-441E-81ED-3D6CB025802A}" srcOrd="2" destOrd="0" presId="urn:microsoft.com/office/officeart/2008/layout/NameandTitleOrganizationalChart"/>
    <dgm:cxn modelId="{C47BA882-AC6C-49C3-B140-41F18693A2C7}" type="presParOf" srcId="{A14D86C8-60F1-45DD-AD4E-B1414F7194D4}" destId="{FB1CF870-8A3B-4130-A26C-178E8CC91A77}" srcOrd="1" destOrd="0" presId="urn:microsoft.com/office/officeart/2008/layout/NameandTitleOrganizationalChart"/>
    <dgm:cxn modelId="{D0B2B11C-42DF-43A5-BD42-E4C429DA40F5}" type="presParOf" srcId="{A14D86C8-60F1-45DD-AD4E-B1414F7194D4}" destId="{0982EFEE-619B-40E6-ABD8-04A9338CA0E1}" srcOrd="2" destOrd="0" presId="urn:microsoft.com/office/officeart/2008/layout/NameandTitleOrganizationalChart"/>
    <dgm:cxn modelId="{6A673B9E-FB0C-4CDF-BD88-898798C56793}" type="presParOf" srcId="{66B50694-ED2F-48F6-BFFD-AE79E37BCAD0}" destId="{D2408374-ADF1-4BD8-A199-F85EAC28D0FC}" srcOrd="2" destOrd="0" presId="urn:microsoft.com/office/officeart/2008/layout/NameandTitleOrganizationalChart"/>
    <dgm:cxn modelId="{AF5ED0E2-6D63-4D27-BBE6-E7249F35D15A}" type="presParOf" srcId="{66B50694-ED2F-48F6-BFFD-AE79E37BCAD0}" destId="{78591917-0574-4D0E-B5C9-B54AE530C940}" srcOrd="3" destOrd="0" presId="urn:microsoft.com/office/officeart/2008/layout/NameandTitleOrganizationalChart"/>
    <dgm:cxn modelId="{F1645BCC-76AB-4326-9D55-F872795D1EAB}" type="presParOf" srcId="{78591917-0574-4D0E-B5C9-B54AE530C940}" destId="{902A19C3-61E4-4BED-BD64-ACCCBE05F354}" srcOrd="0" destOrd="0" presId="urn:microsoft.com/office/officeart/2008/layout/NameandTitleOrganizationalChart"/>
    <dgm:cxn modelId="{67100BEE-625C-4F65-9645-E66AE4FF2546}" type="presParOf" srcId="{902A19C3-61E4-4BED-BD64-ACCCBE05F354}" destId="{736A0321-7132-4A9F-B2E2-6EEF1B753620}" srcOrd="0" destOrd="0" presId="urn:microsoft.com/office/officeart/2008/layout/NameandTitleOrganizationalChart"/>
    <dgm:cxn modelId="{6D0E63FA-4AA2-4409-81C7-56C612A85E92}" type="presParOf" srcId="{902A19C3-61E4-4BED-BD64-ACCCBE05F354}" destId="{4AE45C8C-8F7E-4152-A0CC-3D54038538C8}" srcOrd="1" destOrd="0" presId="urn:microsoft.com/office/officeart/2008/layout/NameandTitleOrganizationalChart"/>
    <dgm:cxn modelId="{EE0C7707-C80C-4856-BF60-E7A121601932}" type="presParOf" srcId="{902A19C3-61E4-4BED-BD64-ACCCBE05F354}" destId="{45F74C58-D877-4021-8767-1B9D730C2D0C}" srcOrd="2" destOrd="0" presId="urn:microsoft.com/office/officeart/2008/layout/NameandTitleOrganizationalChart"/>
    <dgm:cxn modelId="{D5B60FAE-660C-4BD6-881E-27A057C4C890}" type="presParOf" srcId="{78591917-0574-4D0E-B5C9-B54AE530C940}" destId="{43287E2F-9164-4AC3-AE73-EE5C07140849}" srcOrd="1" destOrd="0" presId="urn:microsoft.com/office/officeart/2008/layout/NameandTitleOrganizationalChart"/>
    <dgm:cxn modelId="{6DA942FB-EF86-4036-B9F8-FF87B0FFA181}" type="presParOf" srcId="{78591917-0574-4D0E-B5C9-B54AE530C940}" destId="{619FFD3A-0578-422D-97CF-68D07956C110}" srcOrd="2" destOrd="0" presId="urn:microsoft.com/office/officeart/2008/layout/NameandTitleOrganizationalChart"/>
    <dgm:cxn modelId="{9C4B23EF-206B-42E0-A049-CBA707AEB528}" type="presParOf" srcId="{66B50694-ED2F-48F6-BFFD-AE79E37BCAD0}" destId="{716330D9-26AD-4514-A4B5-A9669673A8FC}" srcOrd="4" destOrd="0" presId="urn:microsoft.com/office/officeart/2008/layout/NameandTitleOrganizationalChart"/>
    <dgm:cxn modelId="{7BB6A12F-3133-418A-800A-381729D71F76}" type="presParOf" srcId="{66B50694-ED2F-48F6-BFFD-AE79E37BCAD0}" destId="{310C6125-E14C-467E-AE37-82D235CB58BC}" srcOrd="5" destOrd="0" presId="urn:microsoft.com/office/officeart/2008/layout/NameandTitleOrganizationalChart"/>
    <dgm:cxn modelId="{8CB7EA88-DEDA-44CA-8E7F-328ADD0BA797}" type="presParOf" srcId="{310C6125-E14C-467E-AE37-82D235CB58BC}" destId="{873B3FFA-E06E-44D2-9CAC-496E781B50B4}" srcOrd="0" destOrd="0" presId="urn:microsoft.com/office/officeart/2008/layout/NameandTitleOrganizationalChart"/>
    <dgm:cxn modelId="{34D3F524-F6B1-4661-9088-0A00BD852E53}" type="presParOf" srcId="{873B3FFA-E06E-44D2-9CAC-496E781B50B4}" destId="{D4638BAB-23FD-4177-8C94-F6E6E38C38E2}" srcOrd="0" destOrd="0" presId="urn:microsoft.com/office/officeart/2008/layout/NameandTitleOrganizationalChart"/>
    <dgm:cxn modelId="{1D0964B7-1B90-4390-903D-FAEE0C1702CB}" type="presParOf" srcId="{873B3FFA-E06E-44D2-9CAC-496E781B50B4}" destId="{7B9376BA-53E6-4462-ABD3-6F8BC836CDA6}" srcOrd="1" destOrd="0" presId="urn:microsoft.com/office/officeart/2008/layout/NameandTitleOrganizationalChart"/>
    <dgm:cxn modelId="{26387DC4-95E6-4304-B054-507A5F625728}" type="presParOf" srcId="{873B3FFA-E06E-44D2-9CAC-496E781B50B4}" destId="{EB0F343C-F680-489D-BB32-A82E0233201A}" srcOrd="2" destOrd="0" presId="urn:microsoft.com/office/officeart/2008/layout/NameandTitleOrganizationalChart"/>
    <dgm:cxn modelId="{D28D4716-A851-4FC0-97CF-726696809FA3}" type="presParOf" srcId="{310C6125-E14C-467E-AE37-82D235CB58BC}" destId="{5DD34227-928A-4E01-974C-39CF9B747EF9}" srcOrd="1" destOrd="0" presId="urn:microsoft.com/office/officeart/2008/layout/NameandTitleOrganizationalChart"/>
    <dgm:cxn modelId="{3D1372CA-520D-4768-B125-B07CC3985677}" type="presParOf" srcId="{310C6125-E14C-467E-AE37-82D235CB58BC}" destId="{60754133-F0F5-4584-86C1-890E467257BD}" srcOrd="2" destOrd="0" presId="urn:microsoft.com/office/officeart/2008/layout/NameandTitleOrganizationalChart"/>
    <dgm:cxn modelId="{AC130935-C9F7-4375-AA5A-96A1D23D99DE}" type="presParOf" srcId="{66B50694-ED2F-48F6-BFFD-AE79E37BCAD0}" destId="{BB5758AA-0CA1-4748-8CC1-D5C9B67FCC1A}" srcOrd="6" destOrd="0" presId="urn:microsoft.com/office/officeart/2008/layout/NameandTitleOrganizationalChart"/>
    <dgm:cxn modelId="{82EA7213-2C62-4DFF-BB02-536BDCE8244A}" type="presParOf" srcId="{66B50694-ED2F-48F6-BFFD-AE79E37BCAD0}" destId="{D5D8536A-F4C8-4D67-A62D-C677D1E89EEE}" srcOrd="7" destOrd="0" presId="urn:microsoft.com/office/officeart/2008/layout/NameandTitleOrganizationalChart"/>
    <dgm:cxn modelId="{E34F6868-FE1E-4BCB-BD46-092C5B8FC69D}" type="presParOf" srcId="{D5D8536A-F4C8-4D67-A62D-C677D1E89EEE}" destId="{0F6A1319-CCBE-4AEC-9CED-6D08A74234C8}" srcOrd="0" destOrd="0" presId="urn:microsoft.com/office/officeart/2008/layout/NameandTitleOrganizationalChart"/>
    <dgm:cxn modelId="{65C52315-8B34-4EB8-BD84-49675418CC01}" type="presParOf" srcId="{0F6A1319-CCBE-4AEC-9CED-6D08A74234C8}" destId="{3F6ADABD-FE0A-4E42-A6D5-DA1BCC692860}" srcOrd="0" destOrd="0" presId="urn:microsoft.com/office/officeart/2008/layout/NameandTitleOrganizationalChart"/>
    <dgm:cxn modelId="{069DFA2B-1033-4C47-9AB1-E9768215BC33}" type="presParOf" srcId="{0F6A1319-CCBE-4AEC-9CED-6D08A74234C8}" destId="{B4046BA8-4F02-445D-84D2-012C7A9EE586}" srcOrd="1" destOrd="0" presId="urn:microsoft.com/office/officeart/2008/layout/NameandTitleOrganizationalChart"/>
    <dgm:cxn modelId="{9F903941-03F0-4CF0-9771-A371B307C6E2}" type="presParOf" srcId="{0F6A1319-CCBE-4AEC-9CED-6D08A74234C8}" destId="{B3128374-FD11-4E76-91DB-13EF2FA995F0}" srcOrd="2" destOrd="0" presId="urn:microsoft.com/office/officeart/2008/layout/NameandTitleOrganizationalChart"/>
    <dgm:cxn modelId="{B69604E3-9469-4BE5-A839-813E85AB6428}" type="presParOf" srcId="{D5D8536A-F4C8-4D67-A62D-C677D1E89EEE}" destId="{CD2FBD01-62AA-4373-BCD8-1EB07C835E17}" srcOrd="1" destOrd="0" presId="urn:microsoft.com/office/officeart/2008/layout/NameandTitleOrganizationalChart"/>
    <dgm:cxn modelId="{90974F3E-4B96-4232-83E3-87A22209CA0F}" type="presParOf" srcId="{D5D8536A-F4C8-4D67-A62D-C677D1E89EEE}" destId="{A42DC919-DC01-489F-8B2A-556B5644D225}" srcOrd="2" destOrd="0" presId="urn:microsoft.com/office/officeart/2008/layout/NameandTitleOrganizationalChart"/>
    <dgm:cxn modelId="{57BD0B74-4D4E-416D-8906-A84F7E97E249}" type="presParOf" srcId="{66B50694-ED2F-48F6-BFFD-AE79E37BCAD0}" destId="{C0A12EEB-4239-487E-97D1-C8807A90DBFF}" srcOrd="8" destOrd="0" presId="urn:microsoft.com/office/officeart/2008/layout/NameandTitleOrganizationalChart"/>
    <dgm:cxn modelId="{9AB7FDEE-A277-4702-A25C-729C14C4AA66}" type="presParOf" srcId="{66B50694-ED2F-48F6-BFFD-AE79E37BCAD0}" destId="{3C3257A9-7BB2-4BE0-ADA1-DA46BE2339CF}" srcOrd="9" destOrd="0" presId="urn:microsoft.com/office/officeart/2008/layout/NameandTitleOrganizationalChart"/>
    <dgm:cxn modelId="{9B91DE21-0638-4F3E-961D-1A7BD168773E}" type="presParOf" srcId="{3C3257A9-7BB2-4BE0-ADA1-DA46BE2339CF}" destId="{D9EEE80D-F2E0-41B7-935E-319C3FAA760F}" srcOrd="0" destOrd="0" presId="urn:microsoft.com/office/officeart/2008/layout/NameandTitleOrganizationalChart"/>
    <dgm:cxn modelId="{9BB6F841-483E-4C2D-B0A8-97666E51BAF0}" type="presParOf" srcId="{D9EEE80D-F2E0-41B7-935E-319C3FAA760F}" destId="{66AC4442-FDB3-451B-9C41-C3BFF4B3AA83}" srcOrd="0" destOrd="0" presId="urn:microsoft.com/office/officeart/2008/layout/NameandTitleOrganizationalChart"/>
    <dgm:cxn modelId="{B388CD39-6FC6-4326-ADB1-78C52F838604}" type="presParOf" srcId="{D9EEE80D-F2E0-41B7-935E-319C3FAA760F}" destId="{0017AC91-841C-4720-BC25-DCD23ABCAB98}" srcOrd="1" destOrd="0" presId="urn:microsoft.com/office/officeart/2008/layout/NameandTitleOrganizationalChart"/>
    <dgm:cxn modelId="{4F2E6221-5480-4352-BE70-522AEED9F0A5}" type="presParOf" srcId="{D9EEE80D-F2E0-41B7-935E-319C3FAA760F}" destId="{8DBD3F1E-9361-4E3A-BB21-E216D5A4143B}" srcOrd="2" destOrd="0" presId="urn:microsoft.com/office/officeart/2008/layout/NameandTitleOrganizationalChart"/>
    <dgm:cxn modelId="{D7F34EBC-0D46-4A77-8ECC-DB5D5EF30F55}" type="presParOf" srcId="{3C3257A9-7BB2-4BE0-ADA1-DA46BE2339CF}" destId="{085C2F3F-3EE5-4C2E-AD66-C40994E5E34F}" srcOrd="1" destOrd="0" presId="urn:microsoft.com/office/officeart/2008/layout/NameandTitleOrganizationalChart"/>
    <dgm:cxn modelId="{3A6664C0-618E-407F-B672-28C512650437}" type="presParOf" srcId="{3C3257A9-7BB2-4BE0-ADA1-DA46BE2339CF}" destId="{9FADBF4B-C6CD-4DEF-9DEE-E76C26D9AFFC}" srcOrd="2" destOrd="0" presId="urn:microsoft.com/office/officeart/2008/layout/NameandTitleOrganizationalChart"/>
    <dgm:cxn modelId="{63863EA8-7B28-4645-9049-B2157F01AAA0}" type="presParOf" srcId="{66B50694-ED2F-48F6-BFFD-AE79E37BCAD0}" destId="{222F41D4-0136-4078-9182-AB9992FFFA7A}" srcOrd="10" destOrd="0" presId="urn:microsoft.com/office/officeart/2008/layout/NameandTitleOrganizationalChart"/>
    <dgm:cxn modelId="{95860476-BB91-44B2-AFE3-BB74B8400F30}" type="presParOf" srcId="{66B50694-ED2F-48F6-BFFD-AE79E37BCAD0}" destId="{D3756382-8185-4A51-AF1B-E5CD70E8FD63}" srcOrd="11" destOrd="0" presId="urn:microsoft.com/office/officeart/2008/layout/NameandTitleOrganizationalChart"/>
    <dgm:cxn modelId="{BFE53BAD-DCF6-4E87-A25A-E16B17A130B6}" type="presParOf" srcId="{D3756382-8185-4A51-AF1B-E5CD70E8FD63}" destId="{18E2D93E-364F-401A-AA49-9ECD7FD2C51A}" srcOrd="0" destOrd="0" presId="urn:microsoft.com/office/officeart/2008/layout/NameandTitleOrganizationalChart"/>
    <dgm:cxn modelId="{707362AA-BB89-452B-8AE4-127F6C3C32D4}" type="presParOf" srcId="{18E2D93E-364F-401A-AA49-9ECD7FD2C51A}" destId="{CDDC3489-9DD7-4BC3-9818-C22A5693F943}" srcOrd="0" destOrd="0" presId="urn:microsoft.com/office/officeart/2008/layout/NameandTitleOrganizationalChart"/>
    <dgm:cxn modelId="{0882E9E0-0316-4E67-800D-CEA8AA27A74B}" type="presParOf" srcId="{18E2D93E-364F-401A-AA49-9ECD7FD2C51A}" destId="{A4AC14F2-C8B1-45F5-B346-0F22775BB8D2}" srcOrd="1" destOrd="0" presId="urn:microsoft.com/office/officeart/2008/layout/NameandTitleOrganizationalChart"/>
    <dgm:cxn modelId="{6A79E242-4406-4B12-BE41-9ADCB47ED9A8}" type="presParOf" srcId="{18E2D93E-364F-401A-AA49-9ECD7FD2C51A}" destId="{82CFE44B-CBE7-4649-BB1D-CE3F5A6D4E81}" srcOrd="2" destOrd="0" presId="urn:microsoft.com/office/officeart/2008/layout/NameandTitleOrganizationalChart"/>
    <dgm:cxn modelId="{73FD67AC-40A8-4B33-905A-A88761BE0A43}" type="presParOf" srcId="{D3756382-8185-4A51-AF1B-E5CD70E8FD63}" destId="{31AFC487-D3B3-4B94-B63B-0B7DC58F438F}" srcOrd="1" destOrd="0" presId="urn:microsoft.com/office/officeart/2008/layout/NameandTitleOrganizationalChart"/>
    <dgm:cxn modelId="{55502C7E-AE40-4398-8FDC-0161EB8F869C}" type="presParOf" srcId="{D3756382-8185-4A51-AF1B-E5CD70E8FD63}" destId="{017A26F8-B1D4-4682-A47C-77F8EFA52F60}" srcOrd="2" destOrd="0" presId="urn:microsoft.com/office/officeart/2008/layout/NameandTitleOrganizationalChart"/>
    <dgm:cxn modelId="{3F7EB91D-4C01-47A5-A553-41957919DBDF}" type="presParOf" srcId="{0F7A49F9-C0A4-4B92-9807-AB2C1AC1DF0D}" destId="{7BF20676-3808-4D5E-8441-B1CF5E17C496}" srcOrd="2" destOrd="0" presId="urn:microsoft.com/office/officeart/2008/layout/NameandTitleOrganizationalChart"/>
    <dgm:cxn modelId="{926E8857-19A2-4856-B23A-431A02B2D1A0}" type="presParOf" srcId="{7BF20676-3808-4D5E-8441-B1CF5E17C496}" destId="{75CAE757-EBED-4CB2-8416-8CA04AC20831}" srcOrd="0" destOrd="0" presId="urn:microsoft.com/office/officeart/2008/layout/NameandTitleOrganizationalChart"/>
    <dgm:cxn modelId="{B5A8561B-19BA-45A9-A31B-588E7EC51C00}" type="presParOf" srcId="{7BF20676-3808-4D5E-8441-B1CF5E17C496}" destId="{2C864FE7-B639-4E50-B0EA-F2D7DACC93D3}" srcOrd="1" destOrd="0" presId="urn:microsoft.com/office/officeart/2008/layout/NameandTitleOrganizationalChart"/>
    <dgm:cxn modelId="{893AB5BB-8179-473D-A6D3-9D80EA45AAA2}" type="presParOf" srcId="{2C864FE7-B639-4E50-B0EA-F2D7DACC93D3}" destId="{A2496974-AAC2-42D1-B255-6EAFBD266578}" srcOrd="0" destOrd="0" presId="urn:microsoft.com/office/officeart/2008/layout/NameandTitleOrganizationalChart"/>
    <dgm:cxn modelId="{D6880B8B-F6CD-49DB-8DAD-A42109680FD4}" type="presParOf" srcId="{A2496974-AAC2-42D1-B255-6EAFBD266578}" destId="{07DF804B-6A1F-4AFE-906E-12BE0FBD791D}" srcOrd="0" destOrd="0" presId="urn:microsoft.com/office/officeart/2008/layout/NameandTitleOrganizationalChart"/>
    <dgm:cxn modelId="{D0E7980C-16A8-4899-8ABD-F2C39B6404B7}" type="presParOf" srcId="{A2496974-AAC2-42D1-B255-6EAFBD266578}" destId="{FA4D2297-DE75-47C7-BE8C-BD0C98056F96}" srcOrd="1" destOrd="0" presId="urn:microsoft.com/office/officeart/2008/layout/NameandTitleOrganizationalChart"/>
    <dgm:cxn modelId="{810B462E-8252-4F66-A8DF-281F83F320E5}" type="presParOf" srcId="{A2496974-AAC2-42D1-B255-6EAFBD266578}" destId="{4714DF04-07F6-4036-B153-56C5C4ABA482}" srcOrd="2" destOrd="0" presId="urn:microsoft.com/office/officeart/2008/layout/NameandTitleOrganizationalChart"/>
    <dgm:cxn modelId="{C15E94A7-A6D1-4164-B282-2ED05E23E026}" type="presParOf" srcId="{2C864FE7-B639-4E50-B0EA-F2D7DACC93D3}" destId="{F9050394-EFFC-4333-9024-743D76455C34}" srcOrd="1" destOrd="0" presId="urn:microsoft.com/office/officeart/2008/layout/NameandTitleOrganizationalChart"/>
    <dgm:cxn modelId="{ED053735-5F86-4F58-A491-C64BE55147B5}" type="presParOf" srcId="{2C864FE7-B639-4E50-B0EA-F2D7DACC93D3}" destId="{00443D94-EEB6-4A92-A1F0-F6730B474E3C}" srcOrd="2" destOrd="0" presId="urn:microsoft.com/office/officeart/2008/layout/NameandTitleOrganizationalChart"/>
    <dgm:cxn modelId="{A9509359-4A80-4E7B-A9A7-33F73651E2D3}" type="presParOf" srcId="{7BF20676-3808-4D5E-8441-B1CF5E17C496}" destId="{73919B21-672A-4739-AF7F-28760C5F8F53}" srcOrd="2" destOrd="0" presId="urn:microsoft.com/office/officeart/2008/layout/NameandTitleOrganizationalChart"/>
    <dgm:cxn modelId="{F7ADB55E-BDA8-4314-9809-EF3EC046249C}" type="presParOf" srcId="{7BF20676-3808-4D5E-8441-B1CF5E17C496}" destId="{AABE81AD-4B51-41D2-B68B-C3C13A539BE6}" srcOrd="3" destOrd="0" presId="urn:microsoft.com/office/officeart/2008/layout/NameandTitleOrganizationalChart"/>
    <dgm:cxn modelId="{3E44FAB8-5C5C-4232-8498-067FB0E5424C}" type="presParOf" srcId="{AABE81AD-4B51-41D2-B68B-C3C13A539BE6}" destId="{3FF8C945-81F8-4AFA-A289-C3E0761A307A}" srcOrd="0" destOrd="0" presId="urn:microsoft.com/office/officeart/2008/layout/NameandTitleOrganizationalChart"/>
    <dgm:cxn modelId="{EE94276E-4A80-4261-B5E5-AD2D954062AE}" type="presParOf" srcId="{3FF8C945-81F8-4AFA-A289-C3E0761A307A}" destId="{4ADFDD65-C3E2-4D0B-BE09-63DFC3528176}" srcOrd="0" destOrd="0" presId="urn:microsoft.com/office/officeart/2008/layout/NameandTitleOrganizationalChart"/>
    <dgm:cxn modelId="{8116EEFC-5A43-4F02-9EB1-F3B451514688}" type="presParOf" srcId="{3FF8C945-81F8-4AFA-A289-C3E0761A307A}" destId="{9E38FBE9-C307-418F-B78D-D24F8D3E5C1F}" srcOrd="1" destOrd="0" presId="urn:microsoft.com/office/officeart/2008/layout/NameandTitleOrganizationalChart"/>
    <dgm:cxn modelId="{E5206423-24E8-4E61-B85D-3ED8508CD77F}" type="presParOf" srcId="{3FF8C945-81F8-4AFA-A289-C3E0761A307A}" destId="{363BF185-AE79-4B52-A170-E1D5CF401E68}" srcOrd="2" destOrd="0" presId="urn:microsoft.com/office/officeart/2008/layout/NameandTitleOrganizationalChart"/>
    <dgm:cxn modelId="{EF2710D2-C98F-4A04-87CD-B8A73D500445}" type="presParOf" srcId="{AABE81AD-4B51-41D2-B68B-C3C13A539BE6}" destId="{BADB114A-EFBF-4407-81AC-34FA3320D588}" srcOrd="1" destOrd="0" presId="urn:microsoft.com/office/officeart/2008/layout/NameandTitleOrganizationalChart"/>
    <dgm:cxn modelId="{41150840-34A1-44BC-99AB-9E5FB8B73589}" type="presParOf" srcId="{AABE81AD-4B51-41D2-B68B-C3C13A539BE6}" destId="{1476ACC5-990C-4DB2-AA1F-5E8DEB2F5C1D}" srcOrd="2" destOrd="0" presId="urn:microsoft.com/office/officeart/2008/layout/NameandTitleOrganizationalChart"/>
    <dgm:cxn modelId="{ADD2520A-FC2B-45DD-BF45-22F0AF29D6BC}" type="presParOf" srcId="{EF363E67-7033-4795-9292-BFC74F31E05D}" destId="{9288D3DE-55EA-4AF4-A4F4-78C46391869D}" srcOrd="1" destOrd="0" presId="urn:microsoft.com/office/officeart/2008/layout/NameandTitleOrganizationalChart"/>
    <dgm:cxn modelId="{4067B786-BCE1-4739-B4A1-7952EB7EFC32}" type="presParOf" srcId="{9288D3DE-55EA-4AF4-A4F4-78C46391869D}" destId="{D9B9590A-8EBB-460E-A0E9-21BA4DD6F2B5}" srcOrd="0" destOrd="0" presId="urn:microsoft.com/office/officeart/2008/layout/NameandTitleOrganizationalChart"/>
    <dgm:cxn modelId="{F774CAF6-0B67-42F4-BEA9-55818AFD20BD}" type="presParOf" srcId="{D9B9590A-8EBB-460E-A0E9-21BA4DD6F2B5}" destId="{351DE381-5A0B-4A70-AE42-C11C03D44C3E}" srcOrd="0" destOrd="0" presId="urn:microsoft.com/office/officeart/2008/layout/NameandTitleOrganizationalChart"/>
    <dgm:cxn modelId="{8D6ADD59-AD81-407E-8EBB-1242E79EFA91}" type="presParOf" srcId="{D9B9590A-8EBB-460E-A0E9-21BA4DD6F2B5}" destId="{EFFCDF3D-0B94-45DD-8021-B77A8CBA6294}" srcOrd="1" destOrd="0" presId="urn:microsoft.com/office/officeart/2008/layout/NameandTitleOrganizationalChart"/>
    <dgm:cxn modelId="{2923E42E-1DF4-4A65-8AFC-879D1FC3011F}" type="presParOf" srcId="{D9B9590A-8EBB-460E-A0E9-21BA4DD6F2B5}" destId="{E06A53A9-7037-4B4C-A437-95EF50982447}" srcOrd="2" destOrd="0" presId="urn:microsoft.com/office/officeart/2008/layout/NameandTitleOrganizationalChart"/>
    <dgm:cxn modelId="{E95F0EB6-31CA-4EE9-A3DE-033AABAAC1C9}" type="presParOf" srcId="{9288D3DE-55EA-4AF4-A4F4-78C46391869D}" destId="{A56678FF-CFA9-424C-B194-B6154351DCF1}" srcOrd="1" destOrd="0" presId="urn:microsoft.com/office/officeart/2008/layout/NameandTitleOrganizationalChart"/>
    <dgm:cxn modelId="{E75A0144-7B40-40FA-885C-44A38253A756}" type="presParOf" srcId="{9288D3DE-55EA-4AF4-A4F4-78C46391869D}" destId="{288F704C-9434-44D4-9253-E5E09E45DDFE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5CB67F-0022-4FB0-A22F-171FA1F6AE86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sv-SE"/>
        </a:p>
      </dgm:t>
    </dgm:pt>
    <dgm:pt modelId="{09304D35-767C-49DE-927C-51B49A8FCCF3}">
      <dgm:prSet phldrT="[Text]"/>
      <dgm:spPr/>
      <dgm:t>
        <a:bodyPr/>
        <a:lstStyle/>
        <a:p>
          <a:r>
            <a:rPr lang="sv-SE" dirty="0">
              <a:latin typeface="Arial" panose="020B0604020202020204" pitchFamily="34" charset="0"/>
              <a:cs typeface="Arial" panose="020B0604020202020204" pitchFamily="34" charset="0"/>
            </a:rPr>
            <a:t>Barn- och utbildningsförvaltningen inklusive stab</a:t>
          </a:r>
        </a:p>
      </dgm:t>
    </dgm:pt>
    <dgm:pt modelId="{140C6463-D409-4F45-93E3-3CD8A58050D1}" type="parTrans" cxnId="{E2D0D0EE-CA4A-458B-837D-94BA438502EE}">
      <dgm:prSet/>
      <dgm:spPr/>
      <dgm:t>
        <a:bodyPr/>
        <a:lstStyle/>
        <a:p>
          <a:endParaRPr lang="sv-SE"/>
        </a:p>
      </dgm:t>
    </dgm:pt>
    <dgm:pt modelId="{9181001E-8B7E-4A61-B287-A6A7E955A79A}" type="sibTrans" cxnId="{E2D0D0EE-CA4A-458B-837D-94BA438502EE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r>
            <a:rPr lang="sv-SE" sz="900" dirty="0">
              <a:latin typeface="Arial" panose="020B0604020202020204" pitchFamily="34" charset="0"/>
              <a:cs typeface="Arial" panose="020B0604020202020204" pitchFamily="34" charset="0"/>
            </a:rPr>
            <a:t>Förvaltningschef</a:t>
          </a:r>
        </a:p>
      </dgm:t>
    </dgm:pt>
    <dgm:pt modelId="{F3646FCE-1ACF-4E32-97F5-C6B8D478CDC7}" type="asst">
      <dgm:prSet phldrT="[Text]" custT="1"/>
      <dgm:spPr/>
      <dgm:t>
        <a:bodyPr/>
        <a:lstStyle/>
        <a:p>
          <a:r>
            <a:rPr lang="sv-SE" sz="1000">
              <a:latin typeface="Arial" panose="020B0604020202020204" pitchFamily="34" charset="0"/>
              <a:cs typeface="Arial" panose="020B0604020202020204" pitchFamily="34" charset="0"/>
            </a:rPr>
            <a:t>Avdelning förskola, grundskola, elevhälsa, familjecentral och Stureplan </a:t>
          </a:r>
          <a:endParaRPr lang="sv-SE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50E89E-2C37-4ED6-8A66-C0B5CE1403F2}" type="parTrans" cxnId="{FE46B375-4BDB-4638-98C4-383700C97AD3}">
      <dgm:prSet/>
      <dgm:spPr/>
      <dgm:t>
        <a:bodyPr/>
        <a:lstStyle/>
        <a:p>
          <a:endParaRPr lang="sv-SE"/>
        </a:p>
      </dgm:t>
    </dgm:pt>
    <dgm:pt modelId="{6033C616-0803-4531-9FC5-04AC78DBB016}" type="sibTrans" cxnId="{FE46B375-4BDB-4638-98C4-383700C97AD3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r>
            <a:rPr lang="sv-SE" sz="900" dirty="0">
              <a:latin typeface="Arial" panose="020B0604020202020204" pitchFamily="34" charset="0"/>
              <a:cs typeface="Arial" panose="020B0604020202020204" pitchFamily="34" charset="0"/>
            </a:rPr>
            <a:t>Avdelningschef</a:t>
          </a:r>
        </a:p>
      </dgm:t>
    </dgm:pt>
    <dgm:pt modelId="{D7230553-61AA-4908-961C-B6CA3E505EC2}">
      <dgm:prSet phldrT="[Text]"/>
      <dgm:spPr/>
      <dgm:t>
        <a:bodyPr/>
        <a:lstStyle/>
        <a:p>
          <a:r>
            <a:rPr lang="sv-SE" dirty="0">
              <a:latin typeface="Arial" panose="020B0604020202020204" pitchFamily="34" charset="0"/>
              <a:cs typeface="Arial" panose="020B0604020202020204" pitchFamily="34" charset="0"/>
            </a:rPr>
            <a:t>Barn- och utbildningsnämnden</a:t>
          </a:r>
        </a:p>
      </dgm:t>
    </dgm:pt>
    <dgm:pt modelId="{C0202226-45AF-472B-B078-C21A82391E13}" type="parTrans" cxnId="{C9F6E475-E7F4-4A8D-9CC3-DD70DF4AC945}">
      <dgm:prSet/>
      <dgm:spPr/>
      <dgm:t>
        <a:bodyPr/>
        <a:lstStyle/>
        <a:p>
          <a:endParaRPr lang="sv-SE"/>
        </a:p>
      </dgm:t>
    </dgm:pt>
    <dgm:pt modelId="{BF920E7D-16BA-43BD-9D58-7ECB2C14DAB7}" type="sibTrans" cxnId="{C9F6E475-E7F4-4A8D-9CC3-DD70DF4AC945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r>
            <a:rPr lang="sv-SE" sz="900" dirty="0">
              <a:latin typeface="Arial" panose="020B0604020202020204" pitchFamily="34" charset="0"/>
              <a:cs typeface="Arial" panose="020B0604020202020204" pitchFamily="34" charset="0"/>
            </a:rPr>
            <a:t>Nämndsordförande</a:t>
          </a:r>
        </a:p>
      </dgm:t>
    </dgm:pt>
    <dgm:pt modelId="{C333D411-1084-4384-B017-C27AC1413BF2}">
      <dgm:prSet custT="1"/>
      <dgm:spPr/>
      <dgm:t>
        <a:bodyPr/>
        <a:lstStyle/>
        <a:p>
          <a:r>
            <a:rPr lang="sv-SE" sz="1000">
              <a:latin typeface="Arial" panose="020B0604020202020204" pitchFamily="34" charset="0"/>
              <a:cs typeface="Arial" panose="020B0604020202020204" pitchFamily="34" charset="0"/>
            </a:rPr>
            <a:t>Förskolor</a:t>
          </a:r>
        </a:p>
        <a:p>
          <a:r>
            <a:rPr lang="sv-SE" sz="1000">
              <a:latin typeface="Arial" panose="020B0604020202020204" pitchFamily="34" charset="0"/>
              <a:cs typeface="Arial" panose="020B0604020202020204" pitchFamily="34" charset="0"/>
            </a:rPr>
            <a:t>13 stycken</a:t>
          </a:r>
          <a:br>
            <a:rPr lang="sv-SE" sz="10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sv-SE" sz="1000">
              <a:latin typeface="Arial" panose="020B0604020202020204" pitchFamily="34" charset="0"/>
              <a:cs typeface="Arial" panose="020B0604020202020204" pitchFamily="34" charset="0"/>
            </a:rPr>
            <a:t>BOA </a:t>
          </a:r>
          <a:endParaRPr lang="sv-SE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F8BB7A-1EA2-4A33-B8B2-B55C7E0CBFD9}" type="sibTrans" cxnId="{A0027843-D31B-4F51-8453-E7A4F8307B3A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r>
            <a:rPr lang="sv-SE" sz="900" dirty="0">
              <a:latin typeface="Arial" panose="020B0604020202020204" pitchFamily="34" charset="0"/>
              <a:cs typeface="Arial" panose="020B0604020202020204" pitchFamily="34" charset="0"/>
            </a:rPr>
            <a:t>Rektorer</a:t>
          </a:r>
        </a:p>
      </dgm:t>
    </dgm:pt>
    <dgm:pt modelId="{64A7F40B-4CA5-4EA6-B633-129415E6B42D}" type="parTrans" cxnId="{A0027843-D31B-4F51-8453-E7A4F8307B3A}">
      <dgm:prSet/>
      <dgm:spPr/>
      <dgm:t>
        <a:bodyPr/>
        <a:lstStyle/>
        <a:p>
          <a:endParaRPr lang="sv-SE"/>
        </a:p>
      </dgm:t>
    </dgm:pt>
    <dgm:pt modelId="{A40F1650-0E41-4813-A41D-FB175CE8016B}">
      <dgm:prSet custT="1"/>
      <dgm:spPr/>
      <dgm:t>
        <a:bodyPr/>
        <a:lstStyle/>
        <a:p>
          <a:r>
            <a:rPr lang="sv-SE" sz="1000">
              <a:latin typeface="Arial" panose="020B0604020202020204" pitchFamily="34" charset="0"/>
              <a:cs typeface="Arial" panose="020B0604020202020204" pitchFamily="34" charset="0"/>
            </a:rPr>
            <a:t>Grundskolor</a:t>
          </a:r>
        </a:p>
        <a:p>
          <a:r>
            <a:rPr lang="sv-SE" sz="1000">
              <a:latin typeface="Arial" panose="020B0604020202020204" pitchFamily="34" charset="0"/>
              <a:cs typeface="Arial" panose="020B0604020202020204" pitchFamily="34" charset="0"/>
            </a:rPr>
            <a:t>7 stycken</a:t>
          </a:r>
        </a:p>
        <a:p>
          <a:r>
            <a:rPr lang="sv-SE" sz="1000">
              <a:latin typeface="Arial" panose="020B0604020202020204" pitchFamily="34" charset="0"/>
              <a:cs typeface="Arial" panose="020B0604020202020204" pitchFamily="34" charset="0"/>
            </a:rPr>
            <a:t>Anpassad grundskola</a:t>
          </a:r>
          <a:endParaRPr lang="sv-SE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841C37-E5F3-4BE9-8ABD-5AE775B9324F}" type="parTrans" cxnId="{80DEA035-AC21-4249-871B-A218F116E25C}">
      <dgm:prSet/>
      <dgm:spPr/>
      <dgm:t>
        <a:bodyPr/>
        <a:lstStyle/>
        <a:p>
          <a:endParaRPr lang="sv-SE"/>
        </a:p>
      </dgm:t>
    </dgm:pt>
    <dgm:pt modelId="{58BBA87D-7B50-4444-806D-6C48A9845259}" type="sibTrans" cxnId="{80DEA035-AC21-4249-871B-A218F116E25C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r>
            <a:rPr lang="sv-SE" sz="900" dirty="0">
              <a:latin typeface="Arial" panose="020B0604020202020204" pitchFamily="34" charset="0"/>
              <a:cs typeface="Arial" panose="020B0604020202020204" pitchFamily="34" charset="0"/>
            </a:rPr>
            <a:t>Rektorer</a:t>
          </a:r>
        </a:p>
      </dgm:t>
    </dgm:pt>
    <dgm:pt modelId="{3591F3DF-7A39-4A9F-B68B-172FFB4F1379}">
      <dgm:prSet custT="1"/>
      <dgm:spPr/>
      <dgm:t>
        <a:bodyPr/>
        <a:lstStyle/>
        <a:p>
          <a:r>
            <a:rPr lang="sv-SE" sz="1000">
              <a:latin typeface="Arial" panose="020B0604020202020204" pitchFamily="34" charset="0"/>
              <a:cs typeface="Arial" panose="020B0604020202020204" pitchFamily="34" charset="0"/>
            </a:rPr>
            <a:t>Elevhälsa, familjecentral och Stureplan</a:t>
          </a:r>
          <a:endParaRPr lang="sv-SE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754F69-0D58-4F15-B29A-585A2EFBA189}" type="parTrans" cxnId="{312C8DC8-84AE-4556-89C4-AB7EE4663620}">
      <dgm:prSet/>
      <dgm:spPr/>
      <dgm:t>
        <a:bodyPr/>
        <a:lstStyle/>
        <a:p>
          <a:endParaRPr lang="sv-SE"/>
        </a:p>
      </dgm:t>
    </dgm:pt>
    <dgm:pt modelId="{DF9B6126-1024-419B-8C93-0087EFCAC29E}" type="sibTrans" cxnId="{312C8DC8-84AE-4556-89C4-AB7EE4663620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r>
            <a:rPr lang="sv-SE" sz="900" dirty="0">
              <a:latin typeface="Arial" panose="020B0604020202020204" pitchFamily="34" charset="0"/>
              <a:cs typeface="Arial" panose="020B0604020202020204" pitchFamily="34" charset="0"/>
            </a:rPr>
            <a:t>Enhetschef</a:t>
          </a:r>
        </a:p>
      </dgm:t>
    </dgm:pt>
    <dgm:pt modelId="{0A519F55-4CA8-410C-8E15-2D0C31966AB9}" type="asst">
      <dgm:prSet phldrT="[Text]" custT="1"/>
      <dgm:spPr/>
      <dgm:t>
        <a:bodyPr/>
        <a:lstStyle/>
        <a:p>
          <a:r>
            <a:rPr lang="sv-SE" sz="1000">
              <a:latin typeface="Arial" panose="020B0604020202020204" pitchFamily="34" charset="0"/>
              <a:cs typeface="Arial" panose="020B0604020202020204" pitchFamily="34" charset="0"/>
            </a:rPr>
            <a:t>Avdelning gymnasium och vuxenutbildning</a:t>
          </a:r>
          <a:endParaRPr lang="sv-SE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1B106A-A765-4C94-9F85-597D5F601DAF}" type="parTrans" cxnId="{8F7EB54F-8C01-4830-A131-5FE572C7E9D2}">
      <dgm:prSet/>
      <dgm:spPr/>
      <dgm:t>
        <a:bodyPr/>
        <a:lstStyle/>
        <a:p>
          <a:endParaRPr lang="sv-SE"/>
        </a:p>
      </dgm:t>
    </dgm:pt>
    <dgm:pt modelId="{1BB86472-3522-4B96-9D36-B2C73C03B259}" type="sibTrans" cxnId="{8F7EB54F-8C01-4830-A131-5FE572C7E9D2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r>
            <a:rPr lang="sv-SE" sz="900" dirty="0">
              <a:latin typeface="Arial" panose="020B0604020202020204" pitchFamily="34" charset="0"/>
              <a:cs typeface="Arial" panose="020B0604020202020204" pitchFamily="34" charset="0"/>
            </a:rPr>
            <a:t>Avdelningschef</a:t>
          </a:r>
        </a:p>
      </dgm:t>
    </dgm:pt>
    <dgm:pt modelId="{53E3F772-9D56-4A60-9812-E46AA1AFC176}">
      <dgm:prSet custT="1"/>
      <dgm:spPr/>
      <dgm:t>
        <a:bodyPr/>
        <a:lstStyle/>
        <a:p>
          <a:r>
            <a:rPr lang="sv-SE" sz="1000">
              <a:latin typeface="Arial" panose="020B0604020202020204" pitchFamily="34" charset="0"/>
              <a:cs typeface="Arial" panose="020B0604020202020204" pitchFamily="34" charset="0"/>
            </a:rPr>
            <a:t>Katedralskolan</a:t>
          </a:r>
          <a:endParaRPr lang="sv-SE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F93316-B4A2-4257-BB38-E36AE6887AA9}" type="parTrans" cxnId="{6BC593F9-4B94-4B92-8629-5A9CDDEA75E8}">
      <dgm:prSet/>
      <dgm:spPr/>
      <dgm:t>
        <a:bodyPr/>
        <a:lstStyle/>
        <a:p>
          <a:endParaRPr lang="sv-SE"/>
        </a:p>
      </dgm:t>
    </dgm:pt>
    <dgm:pt modelId="{6A51C200-2C21-4F72-98FA-001187FAB838}" type="sibTrans" cxnId="{6BC593F9-4B94-4B92-8629-5A9CDDEA75E8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r>
            <a:rPr lang="sv-SE" sz="900" dirty="0">
              <a:latin typeface="Arial" panose="020B0604020202020204" pitchFamily="34" charset="0"/>
              <a:cs typeface="Arial" panose="020B0604020202020204" pitchFamily="34" charset="0"/>
            </a:rPr>
            <a:t>Rektorer</a:t>
          </a:r>
        </a:p>
      </dgm:t>
    </dgm:pt>
    <dgm:pt modelId="{61DBB08F-AE11-4CA2-B9D3-F5E6D1DA1445}">
      <dgm:prSet custT="1"/>
      <dgm:spPr/>
      <dgm:t>
        <a:bodyPr/>
        <a:lstStyle/>
        <a:p>
          <a:r>
            <a:rPr lang="sv-SE" sz="1000">
              <a:latin typeface="Arial" panose="020B0604020202020204" pitchFamily="34" charset="0"/>
              <a:cs typeface="Arial" panose="020B0604020202020204" pitchFamily="34" charset="0"/>
            </a:rPr>
            <a:t>Vuxenutbildningen</a:t>
          </a:r>
          <a:endParaRPr lang="sv-SE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9E8EA0-50BE-4989-9C8E-D9DFED1F8D27}" type="parTrans" cxnId="{6D7C2076-07EA-44A9-BE37-0CC6E56AFF6E}">
      <dgm:prSet/>
      <dgm:spPr/>
      <dgm:t>
        <a:bodyPr/>
        <a:lstStyle/>
        <a:p>
          <a:endParaRPr lang="sv-SE"/>
        </a:p>
      </dgm:t>
    </dgm:pt>
    <dgm:pt modelId="{A3399728-8A0D-4D35-B829-9360A61F415C}" type="sibTrans" cxnId="{6D7C2076-07EA-44A9-BE37-0CC6E56AFF6E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r>
            <a:rPr lang="sv-SE" sz="900" dirty="0">
              <a:latin typeface="Arial" panose="020B0604020202020204" pitchFamily="34" charset="0"/>
              <a:cs typeface="Arial" panose="020B0604020202020204" pitchFamily="34" charset="0"/>
            </a:rPr>
            <a:t>Rektor</a:t>
          </a:r>
        </a:p>
      </dgm:t>
    </dgm:pt>
    <dgm:pt modelId="{EF363E67-7033-4795-9292-BFC74F31E05D}" type="pres">
      <dgm:prSet presAssocID="{E15CB67F-0022-4FB0-A22F-171FA1F6AE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F7A49F9-C0A4-4B92-9807-AB2C1AC1DF0D}" type="pres">
      <dgm:prSet presAssocID="{09304D35-767C-49DE-927C-51B49A8FCCF3}" presName="hierRoot1" presStyleCnt="0">
        <dgm:presLayoutVars>
          <dgm:hierBranch val="init"/>
        </dgm:presLayoutVars>
      </dgm:prSet>
      <dgm:spPr/>
    </dgm:pt>
    <dgm:pt modelId="{DBEF1C03-8C9C-4D6E-9D59-17B219917847}" type="pres">
      <dgm:prSet presAssocID="{09304D35-767C-49DE-927C-51B49A8FCCF3}" presName="rootComposite1" presStyleCnt="0"/>
      <dgm:spPr/>
    </dgm:pt>
    <dgm:pt modelId="{93144963-1686-4763-969E-8B14DA433B6A}" type="pres">
      <dgm:prSet presAssocID="{09304D35-767C-49DE-927C-51B49A8FCCF3}" presName="rootText1" presStyleLbl="node0" presStyleIdx="0" presStyleCnt="2" custLinFactX="-18144" custLinFactNeighborX="-100000" custLinFactNeighborY="20161">
        <dgm:presLayoutVars>
          <dgm:chMax/>
          <dgm:chPref val="3"/>
        </dgm:presLayoutVars>
      </dgm:prSet>
      <dgm:spPr/>
    </dgm:pt>
    <dgm:pt modelId="{DC0EB90D-105F-49D2-A187-89DC50C5E721}" type="pres">
      <dgm:prSet presAssocID="{09304D35-767C-49DE-927C-51B49A8FCCF3}" presName="titleText1" presStyleLbl="fgAcc0" presStyleIdx="0" presStyleCnt="2" custLinFactX="-31270" custLinFactNeighborX="-100000" custLinFactNeighborY="60498">
        <dgm:presLayoutVars>
          <dgm:chMax val="0"/>
          <dgm:chPref val="0"/>
        </dgm:presLayoutVars>
      </dgm:prSet>
      <dgm:spPr/>
    </dgm:pt>
    <dgm:pt modelId="{D3BE04C8-8DFC-4D1F-B467-BAEC828F89A3}" type="pres">
      <dgm:prSet presAssocID="{09304D35-767C-49DE-927C-51B49A8FCCF3}" presName="rootConnector1" presStyleLbl="node1" presStyleIdx="0" presStyleCnt="5"/>
      <dgm:spPr/>
    </dgm:pt>
    <dgm:pt modelId="{66B50694-ED2F-48F6-BFFD-AE79E37BCAD0}" type="pres">
      <dgm:prSet presAssocID="{09304D35-767C-49DE-927C-51B49A8FCCF3}" presName="hierChild2" presStyleCnt="0"/>
      <dgm:spPr/>
    </dgm:pt>
    <dgm:pt modelId="{7BF20676-3808-4D5E-8441-B1CF5E17C496}" type="pres">
      <dgm:prSet presAssocID="{09304D35-767C-49DE-927C-51B49A8FCCF3}" presName="hierChild3" presStyleCnt="0"/>
      <dgm:spPr/>
    </dgm:pt>
    <dgm:pt modelId="{73919B21-672A-4739-AF7F-28760C5F8F53}" type="pres">
      <dgm:prSet presAssocID="{0E50E89E-2C37-4ED6-8A66-C0B5CE1403F2}" presName="Name96" presStyleLbl="parChTrans1D2" presStyleIdx="0" presStyleCnt="2"/>
      <dgm:spPr/>
    </dgm:pt>
    <dgm:pt modelId="{AABE81AD-4B51-41D2-B68B-C3C13A539BE6}" type="pres">
      <dgm:prSet presAssocID="{F3646FCE-1ACF-4E32-97F5-C6B8D478CDC7}" presName="hierRoot3" presStyleCnt="0">
        <dgm:presLayoutVars>
          <dgm:hierBranch val="init"/>
        </dgm:presLayoutVars>
      </dgm:prSet>
      <dgm:spPr/>
    </dgm:pt>
    <dgm:pt modelId="{3FF8C945-81F8-4AFA-A289-C3E0761A307A}" type="pres">
      <dgm:prSet presAssocID="{F3646FCE-1ACF-4E32-97F5-C6B8D478CDC7}" presName="rootComposite3" presStyleCnt="0"/>
      <dgm:spPr/>
    </dgm:pt>
    <dgm:pt modelId="{4ADFDD65-C3E2-4D0B-BE09-63DFC3528176}" type="pres">
      <dgm:prSet presAssocID="{F3646FCE-1ACF-4E32-97F5-C6B8D478CDC7}" presName="rootText3" presStyleLbl="asst1" presStyleIdx="0" presStyleCnt="2" custLinFactNeighborY="-10589">
        <dgm:presLayoutVars>
          <dgm:chPref val="3"/>
        </dgm:presLayoutVars>
      </dgm:prSet>
      <dgm:spPr/>
    </dgm:pt>
    <dgm:pt modelId="{9E38FBE9-C307-418F-B78D-D24F8D3E5C1F}" type="pres">
      <dgm:prSet presAssocID="{F3646FCE-1ACF-4E32-97F5-C6B8D478CDC7}" presName="titleText3" presStyleLbl="fgAcc2" presStyleIdx="0" presStyleCnt="2" custLinFactNeighborY="-31761">
        <dgm:presLayoutVars>
          <dgm:chMax val="0"/>
          <dgm:chPref val="0"/>
        </dgm:presLayoutVars>
      </dgm:prSet>
      <dgm:spPr/>
    </dgm:pt>
    <dgm:pt modelId="{363BF185-AE79-4B52-A170-E1D5CF401E68}" type="pres">
      <dgm:prSet presAssocID="{F3646FCE-1ACF-4E32-97F5-C6B8D478CDC7}" presName="rootConnector3" presStyleLbl="asst1" presStyleIdx="0" presStyleCnt="2"/>
      <dgm:spPr/>
    </dgm:pt>
    <dgm:pt modelId="{BADB114A-EFBF-4407-81AC-34FA3320D588}" type="pres">
      <dgm:prSet presAssocID="{F3646FCE-1ACF-4E32-97F5-C6B8D478CDC7}" presName="hierChild6" presStyleCnt="0"/>
      <dgm:spPr/>
    </dgm:pt>
    <dgm:pt modelId="{4199A5D9-684D-43F5-B2AE-39593AF579F7}" type="pres">
      <dgm:prSet presAssocID="{64A7F40B-4CA5-4EA6-B633-129415E6B42D}" presName="Name37" presStyleLbl="parChTrans1D3" presStyleIdx="0" presStyleCnt="5"/>
      <dgm:spPr/>
    </dgm:pt>
    <dgm:pt modelId="{26DAD3F3-41F2-4950-B0AB-9CEF5563BDE7}" type="pres">
      <dgm:prSet presAssocID="{C333D411-1084-4384-B017-C27AC1413BF2}" presName="hierRoot2" presStyleCnt="0">
        <dgm:presLayoutVars>
          <dgm:hierBranch val="init"/>
        </dgm:presLayoutVars>
      </dgm:prSet>
      <dgm:spPr/>
    </dgm:pt>
    <dgm:pt modelId="{3DE8A335-E2D1-40C5-B012-1FF69A1C9CB7}" type="pres">
      <dgm:prSet presAssocID="{C333D411-1084-4384-B017-C27AC1413BF2}" presName="rootComposite" presStyleCnt="0"/>
      <dgm:spPr/>
    </dgm:pt>
    <dgm:pt modelId="{A2516C2A-CC0F-46D8-B6DE-B6BF3ADD27E8}" type="pres">
      <dgm:prSet presAssocID="{C333D411-1084-4384-B017-C27AC1413BF2}" presName="rootText" presStyleLbl="node1" presStyleIdx="0" presStyleCnt="5" custLinFactNeighborY="15593">
        <dgm:presLayoutVars>
          <dgm:chMax/>
          <dgm:chPref val="3"/>
        </dgm:presLayoutVars>
      </dgm:prSet>
      <dgm:spPr/>
    </dgm:pt>
    <dgm:pt modelId="{31CBEB53-0E50-407A-B6AF-2B9AA40D07FC}" type="pres">
      <dgm:prSet presAssocID="{C333D411-1084-4384-B017-C27AC1413BF2}" presName="titleText2" presStyleLbl="fgAcc1" presStyleIdx="0" presStyleCnt="5" custLinFactNeighborY="46781">
        <dgm:presLayoutVars>
          <dgm:chMax val="0"/>
          <dgm:chPref val="0"/>
        </dgm:presLayoutVars>
      </dgm:prSet>
      <dgm:spPr/>
    </dgm:pt>
    <dgm:pt modelId="{A13280EB-699E-4A6D-8300-BB785A1BD177}" type="pres">
      <dgm:prSet presAssocID="{C333D411-1084-4384-B017-C27AC1413BF2}" presName="rootConnector" presStyleLbl="node3" presStyleIdx="0" presStyleCnt="0"/>
      <dgm:spPr/>
    </dgm:pt>
    <dgm:pt modelId="{EC3320A1-8870-48E9-AD7B-9595CB11877A}" type="pres">
      <dgm:prSet presAssocID="{C333D411-1084-4384-B017-C27AC1413BF2}" presName="hierChild4" presStyleCnt="0"/>
      <dgm:spPr/>
    </dgm:pt>
    <dgm:pt modelId="{6BA58D44-08F3-4E6B-992D-F7D20DE5C4FE}" type="pres">
      <dgm:prSet presAssocID="{C333D411-1084-4384-B017-C27AC1413BF2}" presName="hierChild5" presStyleCnt="0"/>
      <dgm:spPr/>
    </dgm:pt>
    <dgm:pt modelId="{0E637A1E-BCBE-4AAB-AAED-DA1181C0BD9C}" type="pres">
      <dgm:prSet presAssocID="{C8841C37-E5F3-4BE9-8ABD-5AE775B9324F}" presName="Name37" presStyleLbl="parChTrans1D3" presStyleIdx="1" presStyleCnt="5"/>
      <dgm:spPr/>
    </dgm:pt>
    <dgm:pt modelId="{0C36ADFD-98FD-4A9B-8C55-0A9FA4D31F6B}" type="pres">
      <dgm:prSet presAssocID="{A40F1650-0E41-4813-A41D-FB175CE8016B}" presName="hierRoot2" presStyleCnt="0">
        <dgm:presLayoutVars>
          <dgm:hierBranch val="init"/>
        </dgm:presLayoutVars>
      </dgm:prSet>
      <dgm:spPr/>
    </dgm:pt>
    <dgm:pt modelId="{7C8066F3-59B1-44A5-B6A9-6BF27AAC8486}" type="pres">
      <dgm:prSet presAssocID="{A40F1650-0E41-4813-A41D-FB175CE8016B}" presName="rootComposite" presStyleCnt="0"/>
      <dgm:spPr/>
    </dgm:pt>
    <dgm:pt modelId="{B9D25640-6B5D-415A-8629-1682CF9A8C98}" type="pres">
      <dgm:prSet presAssocID="{A40F1650-0E41-4813-A41D-FB175CE8016B}" presName="rootText" presStyleLbl="node1" presStyleIdx="1" presStyleCnt="5" custLinFactNeighborY="15593">
        <dgm:presLayoutVars>
          <dgm:chMax/>
          <dgm:chPref val="3"/>
        </dgm:presLayoutVars>
      </dgm:prSet>
      <dgm:spPr/>
    </dgm:pt>
    <dgm:pt modelId="{F0466331-59FB-4F45-B0F9-85D2622D7781}" type="pres">
      <dgm:prSet presAssocID="{A40F1650-0E41-4813-A41D-FB175CE8016B}" presName="titleText2" presStyleLbl="fgAcc1" presStyleIdx="1" presStyleCnt="5" custLinFactNeighborY="46781">
        <dgm:presLayoutVars>
          <dgm:chMax val="0"/>
          <dgm:chPref val="0"/>
        </dgm:presLayoutVars>
      </dgm:prSet>
      <dgm:spPr/>
    </dgm:pt>
    <dgm:pt modelId="{C5F78881-770A-41DD-A34E-BC750D58FB69}" type="pres">
      <dgm:prSet presAssocID="{A40F1650-0E41-4813-A41D-FB175CE8016B}" presName="rootConnector" presStyleLbl="node3" presStyleIdx="0" presStyleCnt="0"/>
      <dgm:spPr/>
    </dgm:pt>
    <dgm:pt modelId="{1C772627-EDAB-4F8D-9823-09B4978BF8AB}" type="pres">
      <dgm:prSet presAssocID="{A40F1650-0E41-4813-A41D-FB175CE8016B}" presName="hierChild4" presStyleCnt="0"/>
      <dgm:spPr/>
    </dgm:pt>
    <dgm:pt modelId="{026D705B-0096-44A2-BF36-55DBE9FCD53F}" type="pres">
      <dgm:prSet presAssocID="{A40F1650-0E41-4813-A41D-FB175CE8016B}" presName="hierChild5" presStyleCnt="0"/>
      <dgm:spPr/>
    </dgm:pt>
    <dgm:pt modelId="{84CE5909-F26F-4965-8C4E-621DE8C8EBA2}" type="pres">
      <dgm:prSet presAssocID="{80754F69-0D58-4F15-B29A-585A2EFBA189}" presName="Name37" presStyleLbl="parChTrans1D3" presStyleIdx="2" presStyleCnt="5"/>
      <dgm:spPr/>
    </dgm:pt>
    <dgm:pt modelId="{0505E0C0-413A-4E0D-A7A0-702253FE7728}" type="pres">
      <dgm:prSet presAssocID="{3591F3DF-7A39-4A9F-B68B-172FFB4F1379}" presName="hierRoot2" presStyleCnt="0">
        <dgm:presLayoutVars>
          <dgm:hierBranch val="init"/>
        </dgm:presLayoutVars>
      </dgm:prSet>
      <dgm:spPr/>
    </dgm:pt>
    <dgm:pt modelId="{5D56ACC9-7B20-4B6F-A8F5-8BFC2B843C01}" type="pres">
      <dgm:prSet presAssocID="{3591F3DF-7A39-4A9F-B68B-172FFB4F1379}" presName="rootComposite" presStyleCnt="0"/>
      <dgm:spPr/>
    </dgm:pt>
    <dgm:pt modelId="{01D1B4F4-1E0E-4F55-A8F1-CF3A1514CD90}" type="pres">
      <dgm:prSet presAssocID="{3591F3DF-7A39-4A9F-B68B-172FFB4F1379}" presName="rootText" presStyleLbl="node1" presStyleIdx="2" presStyleCnt="5" custLinFactNeighborY="15593">
        <dgm:presLayoutVars>
          <dgm:chMax/>
          <dgm:chPref val="3"/>
        </dgm:presLayoutVars>
      </dgm:prSet>
      <dgm:spPr/>
    </dgm:pt>
    <dgm:pt modelId="{862392B7-645C-4D6B-821D-D32FDD18DB30}" type="pres">
      <dgm:prSet presAssocID="{3591F3DF-7A39-4A9F-B68B-172FFB4F1379}" presName="titleText2" presStyleLbl="fgAcc1" presStyleIdx="2" presStyleCnt="5" custLinFactNeighborY="46781">
        <dgm:presLayoutVars>
          <dgm:chMax val="0"/>
          <dgm:chPref val="0"/>
        </dgm:presLayoutVars>
      </dgm:prSet>
      <dgm:spPr/>
    </dgm:pt>
    <dgm:pt modelId="{CDF4DCE8-428C-433F-BB35-B33CB0E068BF}" type="pres">
      <dgm:prSet presAssocID="{3591F3DF-7A39-4A9F-B68B-172FFB4F1379}" presName="rootConnector" presStyleLbl="node3" presStyleIdx="0" presStyleCnt="0"/>
      <dgm:spPr/>
    </dgm:pt>
    <dgm:pt modelId="{6C045991-4572-4D12-829E-85B85611478A}" type="pres">
      <dgm:prSet presAssocID="{3591F3DF-7A39-4A9F-B68B-172FFB4F1379}" presName="hierChild4" presStyleCnt="0"/>
      <dgm:spPr/>
    </dgm:pt>
    <dgm:pt modelId="{6B14E3FB-A4A7-4C13-8B3B-58FC7570882E}" type="pres">
      <dgm:prSet presAssocID="{3591F3DF-7A39-4A9F-B68B-172FFB4F1379}" presName="hierChild5" presStyleCnt="0"/>
      <dgm:spPr/>
    </dgm:pt>
    <dgm:pt modelId="{1476ACC5-990C-4DB2-AA1F-5E8DEB2F5C1D}" type="pres">
      <dgm:prSet presAssocID="{F3646FCE-1ACF-4E32-97F5-C6B8D478CDC7}" presName="hierChild7" presStyleCnt="0"/>
      <dgm:spPr/>
    </dgm:pt>
    <dgm:pt modelId="{ECBD92D7-F9BE-41C0-850F-A251EB3FD597}" type="pres">
      <dgm:prSet presAssocID="{A81B106A-A765-4C94-9F85-597D5F601DAF}" presName="Name96" presStyleLbl="parChTrans1D2" presStyleIdx="1" presStyleCnt="2"/>
      <dgm:spPr/>
    </dgm:pt>
    <dgm:pt modelId="{0A2DBF7A-D53C-463F-9521-895045E6C4E6}" type="pres">
      <dgm:prSet presAssocID="{0A519F55-4CA8-410C-8E15-2D0C31966AB9}" presName="hierRoot3" presStyleCnt="0">
        <dgm:presLayoutVars>
          <dgm:hierBranch val="init"/>
        </dgm:presLayoutVars>
      </dgm:prSet>
      <dgm:spPr/>
    </dgm:pt>
    <dgm:pt modelId="{20AFE59B-95B8-4D7E-9BAE-E0492B959D8E}" type="pres">
      <dgm:prSet presAssocID="{0A519F55-4CA8-410C-8E15-2D0C31966AB9}" presName="rootComposite3" presStyleCnt="0"/>
      <dgm:spPr/>
    </dgm:pt>
    <dgm:pt modelId="{884206E1-7D4F-403E-BB3E-4F1280DD0B1E}" type="pres">
      <dgm:prSet presAssocID="{0A519F55-4CA8-410C-8E15-2D0C31966AB9}" presName="rootText3" presStyleLbl="asst1" presStyleIdx="1" presStyleCnt="2" custLinFactNeighborX="589" custLinFactNeighborY="-10372">
        <dgm:presLayoutVars>
          <dgm:chPref val="3"/>
        </dgm:presLayoutVars>
      </dgm:prSet>
      <dgm:spPr/>
    </dgm:pt>
    <dgm:pt modelId="{B16FBD8F-7152-4FAA-936A-5F6196571BD9}" type="pres">
      <dgm:prSet presAssocID="{0A519F55-4CA8-410C-8E15-2D0C31966AB9}" presName="titleText3" presStyleLbl="fgAcc2" presStyleIdx="1" presStyleCnt="2" custLinFactNeighborX="659" custLinFactNeighborY="-31115">
        <dgm:presLayoutVars>
          <dgm:chMax val="0"/>
          <dgm:chPref val="0"/>
        </dgm:presLayoutVars>
      </dgm:prSet>
      <dgm:spPr/>
    </dgm:pt>
    <dgm:pt modelId="{BEFCAB38-07DA-4E33-B0C7-3190506A88F2}" type="pres">
      <dgm:prSet presAssocID="{0A519F55-4CA8-410C-8E15-2D0C31966AB9}" presName="rootConnector3" presStyleLbl="asst1" presStyleIdx="1" presStyleCnt="2"/>
      <dgm:spPr/>
    </dgm:pt>
    <dgm:pt modelId="{9F215D29-41E6-4DAB-B0B0-3BABEF1B4D15}" type="pres">
      <dgm:prSet presAssocID="{0A519F55-4CA8-410C-8E15-2D0C31966AB9}" presName="hierChild6" presStyleCnt="0"/>
      <dgm:spPr/>
    </dgm:pt>
    <dgm:pt modelId="{1BE27690-6D1A-4D42-A036-2A0E297D8E7E}" type="pres">
      <dgm:prSet presAssocID="{C8F93316-B4A2-4257-BB38-E36AE6887AA9}" presName="Name37" presStyleLbl="parChTrans1D3" presStyleIdx="3" presStyleCnt="5"/>
      <dgm:spPr/>
    </dgm:pt>
    <dgm:pt modelId="{C71871E2-E09A-4D37-8E40-DA28DAD96811}" type="pres">
      <dgm:prSet presAssocID="{53E3F772-9D56-4A60-9812-E46AA1AFC176}" presName="hierRoot2" presStyleCnt="0">
        <dgm:presLayoutVars>
          <dgm:hierBranch val="init"/>
        </dgm:presLayoutVars>
      </dgm:prSet>
      <dgm:spPr/>
    </dgm:pt>
    <dgm:pt modelId="{A1C0B457-CF6E-4628-BB6C-148583EE21B1}" type="pres">
      <dgm:prSet presAssocID="{53E3F772-9D56-4A60-9812-E46AA1AFC176}" presName="rootComposite" presStyleCnt="0"/>
      <dgm:spPr/>
    </dgm:pt>
    <dgm:pt modelId="{B9CC8A35-0FC1-472B-98D7-F4C81683F218}" type="pres">
      <dgm:prSet presAssocID="{53E3F772-9D56-4A60-9812-E46AA1AFC176}" presName="rootText" presStyleLbl="node1" presStyleIdx="3" presStyleCnt="5" custLinFactNeighborX="2270" custLinFactNeighborY="17056">
        <dgm:presLayoutVars>
          <dgm:chMax/>
          <dgm:chPref val="3"/>
        </dgm:presLayoutVars>
      </dgm:prSet>
      <dgm:spPr/>
    </dgm:pt>
    <dgm:pt modelId="{7DFDFC8D-3E1E-4554-B566-B56788E6D2C5}" type="pres">
      <dgm:prSet presAssocID="{53E3F772-9D56-4A60-9812-E46AA1AFC176}" presName="titleText2" presStyleLbl="fgAcc1" presStyleIdx="3" presStyleCnt="5" custLinFactNeighborX="2522" custLinFactNeighborY="51166">
        <dgm:presLayoutVars>
          <dgm:chMax val="0"/>
          <dgm:chPref val="0"/>
        </dgm:presLayoutVars>
      </dgm:prSet>
      <dgm:spPr/>
    </dgm:pt>
    <dgm:pt modelId="{544F191E-56D0-42A1-A62A-B64D5F06247E}" type="pres">
      <dgm:prSet presAssocID="{53E3F772-9D56-4A60-9812-E46AA1AFC176}" presName="rootConnector" presStyleLbl="node3" presStyleIdx="0" presStyleCnt="0"/>
      <dgm:spPr/>
    </dgm:pt>
    <dgm:pt modelId="{FA0519A2-D325-41FC-8FC9-CB6E962EC945}" type="pres">
      <dgm:prSet presAssocID="{53E3F772-9D56-4A60-9812-E46AA1AFC176}" presName="hierChild4" presStyleCnt="0"/>
      <dgm:spPr/>
    </dgm:pt>
    <dgm:pt modelId="{E7ED2D22-7C78-4C93-A9B5-47CC5F9CD895}" type="pres">
      <dgm:prSet presAssocID="{53E3F772-9D56-4A60-9812-E46AA1AFC176}" presName="hierChild5" presStyleCnt="0"/>
      <dgm:spPr/>
    </dgm:pt>
    <dgm:pt modelId="{61335D3C-46A2-44C9-BDF7-8745D94AD60B}" type="pres">
      <dgm:prSet presAssocID="{F69E8EA0-50BE-4989-9C8E-D9DFED1F8D27}" presName="Name37" presStyleLbl="parChTrans1D3" presStyleIdx="4" presStyleCnt="5"/>
      <dgm:spPr/>
    </dgm:pt>
    <dgm:pt modelId="{6BAE793F-AA33-49C0-992D-563EFB4F66F4}" type="pres">
      <dgm:prSet presAssocID="{61DBB08F-AE11-4CA2-B9D3-F5E6D1DA1445}" presName="hierRoot2" presStyleCnt="0">
        <dgm:presLayoutVars>
          <dgm:hierBranch val="init"/>
        </dgm:presLayoutVars>
      </dgm:prSet>
      <dgm:spPr/>
    </dgm:pt>
    <dgm:pt modelId="{1F2C08C8-2213-4746-874D-2060FCF956FF}" type="pres">
      <dgm:prSet presAssocID="{61DBB08F-AE11-4CA2-B9D3-F5E6D1DA1445}" presName="rootComposite" presStyleCnt="0"/>
      <dgm:spPr/>
    </dgm:pt>
    <dgm:pt modelId="{EE83FE6C-2D95-423A-BDA1-E2A52C6076F0}" type="pres">
      <dgm:prSet presAssocID="{61DBB08F-AE11-4CA2-B9D3-F5E6D1DA1445}" presName="rootText" presStyleLbl="node1" presStyleIdx="4" presStyleCnt="5" custLinFactNeighborX="2270" custLinFactNeighborY="17056">
        <dgm:presLayoutVars>
          <dgm:chMax/>
          <dgm:chPref val="3"/>
        </dgm:presLayoutVars>
      </dgm:prSet>
      <dgm:spPr/>
    </dgm:pt>
    <dgm:pt modelId="{F6917A96-F079-40D7-A81E-16CD872AC29B}" type="pres">
      <dgm:prSet presAssocID="{61DBB08F-AE11-4CA2-B9D3-F5E6D1DA1445}" presName="titleText2" presStyleLbl="fgAcc1" presStyleIdx="4" presStyleCnt="5" custLinFactNeighborX="2522" custLinFactNeighborY="51166">
        <dgm:presLayoutVars>
          <dgm:chMax val="0"/>
          <dgm:chPref val="0"/>
        </dgm:presLayoutVars>
      </dgm:prSet>
      <dgm:spPr/>
    </dgm:pt>
    <dgm:pt modelId="{390B7170-F68A-4791-971A-2F373AC3EA7F}" type="pres">
      <dgm:prSet presAssocID="{61DBB08F-AE11-4CA2-B9D3-F5E6D1DA1445}" presName="rootConnector" presStyleLbl="node3" presStyleIdx="0" presStyleCnt="0"/>
      <dgm:spPr/>
    </dgm:pt>
    <dgm:pt modelId="{FA472417-12D9-459C-8B75-52EEC42C4829}" type="pres">
      <dgm:prSet presAssocID="{61DBB08F-AE11-4CA2-B9D3-F5E6D1DA1445}" presName="hierChild4" presStyleCnt="0"/>
      <dgm:spPr/>
    </dgm:pt>
    <dgm:pt modelId="{A02381A6-33EF-4CE6-873F-F96B3F961FCB}" type="pres">
      <dgm:prSet presAssocID="{61DBB08F-AE11-4CA2-B9D3-F5E6D1DA1445}" presName="hierChild5" presStyleCnt="0"/>
      <dgm:spPr/>
    </dgm:pt>
    <dgm:pt modelId="{010E0385-D80C-495D-8505-8326A13B0D3B}" type="pres">
      <dgm:prSet presAssocID="{0A519F55-4CA8-410C-8E15-2D0C31966AB9}" presName="hierChild7" presStyleCnt="0"/>
      <dgm:spPr/>
    </dgm:pt>
    <dgm:pt modelId="{9288D3DE-55EA-4AF4-A4F4-78C46391869D}" type="pres">
      <dgm:prSet presAssocID="{D7230553-61AA-4908-961C-B6CA3E505EC2}" presName="hierRoot1" presStyleCnt="0">
        <dgm:presLayoutVars>
          <dgm:hierBranch val="init"/>
        </dgm:presLayoutVars>
      </dgm:prSet>
      <dgm:spPr/>
    </dgm:pt>
    <dgm:pt modelId="{D9B9590A-8EBB-460E-A0E9-21BA4DD6F2B5}" type="pres">
      <dgm:prSet presAssocID="{D7230553-61AA-4908-961C-B6CA3E505EC2}" presName="rootComposite1" presStyleCnt="0"/>
      <dgm:spPr/>
    </dgm:pt>
    <dgm:pt modelId="{351DE381-5A0B-4A70-AE42-C11C03D44C3E}" type="pres">
      <dgm:prSet presAssocID="{D7230553-61AA-4908-961C-B6CA3E505EC2}" presName="rootText1" presStyleLbl="node0" presStyleIdx="1" presStyleCnt="2" custLinFactX="-100000" custLinFactY="-31430" custLinFactNeighborX="-152061" custLinFactNeighborY="-100000">
        <dgm:presLayoutVars>
          <dgm:chMax/>
          <dgm:chPref val="3"/>
        </dgm:presLayoutVars>
      </dgm:prSet>
      <dgm:spPr/>
    </dgm:pt>
    <dgm:pt modelId="{EFFCDF3D-0B94-45DD-8021-B77A8CBA6294}" type="pres">
      <dgm:prSet presAssocID="{D7230553-61AA-4908-961C-B6CA3E505EC2}" presName="titleText1" presStyleLbl="fgAcc0" presStyleIdx="1" presStyleCnt="2" custLinFactX="-100000" custLinFactY="-200000" custLinFactNeighborX="-180066" custLinFactNeighborY="-206005">
        <dgm:presLayoutVars>
          <dgm:chMax val="0"/>
          <dgm:chPref val="0"/>
        </dgm:presLayoutVars>
      </dgm:prSet>
      <dgm:spPr/>
    </dgm:pt>
    <dgm:pt modelId="{E06A53A9-7037-4B4C-A437-95EF50982447}" type="pres">
      <dgm:prSet presAssocID="{D7230553-61AA-4908-961C-B6CA3E505EC2}" presName="rootConnector1" presStyleLbl="node1" presStyleIdx="4" presStyleCnt="5"/>
      <dgm:spPr/>
    </dgm:pt>
    <dgm:pt modelId="{A56678FF-CFA9-424C-B194-B6154351DCF1}" type="pres">
      <dgm:prSet presAssocID="{D7230553-61AA-4908-961C-B6CA3E505EC2}" presName="hierChild2" presStyleCnt="0"/>
      <dgm:spPr/>
    </dgm:pt>
    <dgm:pt modelId="{288F704C-9434-44D4-9253-E5E09E45DDFE}" type="pres">
      <dgm:prSet presAssocID="{D7230553-61AA-4908-961C-B6CA3E505EC2}" presName="hierChild3" presStyleCnt="0"/>
      <dgm:spPr/>
    </dgm:pt>
  </dgm:ptLst>
  <dgm:cxnLst>
    <dgm:cxn modelId="{AA6EA50A-A6E2-405E-A806-83743EA0F7EF}" type="presOf" srcId="{F3646FCE-1ACF-4E32-97F5-C6B8D478CDC7}" destId="{363BF185-AE79-4B52-A170-E1D5CF401E68}" srcOrd="1" destOrd="0" presId="urn:microsoft.com/office/officeart/2008/layout/NameandTitleOrganizationalChart"/>
    <dgm:cxn modelId="{5A321727-1870-477B-86EE-062FC08AB321}" type="presOf" srcId="{80754F69-0D58-4F15-B29A-585A2EFBA189}" destId="{84CE5909-F26F-4965-8C4E-621DE8C8EBA2}" srcOrd="0" destOrd="0" presId="urn:microsoft.com/office/officeart/2008/layout/NameandTitleOrganizationalChart"/>
    <dgm:cxn modelId="{91ABD62F-93FA-4CB8-B94B-C7C6D573226D}" type="presOf" srcId="{3591F3DF-7A39-4A9F-B68B-172FFB4F1379}" destId="{CDF4DCE8-428C-433F-BB35-B33CB0E068BF}" srcOrd="1" destOrd="0" presId="urn:microsoft.com/office/officeart/2008/layout/NameandTitleOrganizationalChart"/>
    <dgm:cxn modelId="{16405030-D7DE-4B11-B351-79E4E0382BC5}" type="presOf" srcId="{F69E8EA0-50BE-4989-9C8E-D9DFED1F8D27}" destId="{61335D3C-46A2-44C9-BDF7-8745D94AD60B}" srcOrd="0" destOrd="0" presId="urn:microsoft.com/office/officeart/2008/layout/NameandTitleOrganizationalChart"/>
    <dgm:cxn modelId="{80DEA035-AC21-4249-871B-A218F116E25C}" srcId="{F3646FCE-1ACF-4E32-97F5-C6B8D478CDC7}" destId="{A40F1650-0E41-4813-A41D-FB175CE8016B}" srcOrd="1" destOrd="0" parTransId="{C8841C37-E5F3-4BE9-8ABD-5AE775B9324F}" sibTransId="{58BBA87D-7B50-4444-806D-6C48A9845259}"/>
    <dgm:cxn modelId="{A494203E-F33D-40FC-BF21-98A54FE1541F}" type="presOf" srcId="{BF920E7D-16BA-43BD-9D58-7ECB2C14DAB7}" destId="{EFFCDF3D-0B94-45DD-8021-B77A8CBA6294}" srcOrd="0" destOrd="0" presId="urn:microsoft.com/office/officeart/2008/layout/NameandTitleOrganizationalChart"/>
    <dgm:cxn modelId="{5496915D-A8DF-4E99-940A-068BB388BDFF}" type="presOf" srcId="{1BB86472-3522-4B96-9D36-B2C73C03B259}" destId="{B16FBD8F-7152-4FAA-936A-5F6196571BD9}" srcOrd="0" destOrd="0" presId="urn:microsoft.com/office/officeart/2008/layout/NameandTitleOrganizationalChart"/>
    <dgm:cxn modelId="{B971175E-E934-4072-AA99-C0313DB144B6}" type="presOf" srcId="{A40F1650-0E41-4813-A41D-FB175CE8016B}" destId="{B9D25640-6B5D-415A-8629-1682CF9A8C98}" srcOrd="0" destOrd="0" presId="urn:microsoft.com/office/officeart/2008/layout/NameandTitleOrganizationalChart"/>
    <dgm:cxn modelId="{50D7B95F-5060-4965-B227-3E6C7EFD224A}" type="presOf" srcId="{53E3F772-9D56-4A60-9812-E46AA1AFC176}" destId="{544F191E-56D0-42A1-A62A-B64D5F06247E}" srcOrd="1" destOrd="0" presId="urn:microsoft.com/office/officeart/2008/layout/NameandTitleOrganizationalChart"/>
    <dgm:cxn modelId="{4AD71942-D43B-491E-9A00-828B8EBC0C22}" type="presOf" srcId="{58BBA87D-7B50-4444-806D-6C48A9845259}" destId="{F0466331-59FB-4F45-B0F9-85D2622D7781}" srcOrd="0" destOrd="0" presId="urn:microsoft.com/office/officeart/2008/layout/NameandTitleOrganizationalChart"/>
    <dgm:cxn modelId="{A0027843-D31B-4F51-8453-E7A4F8307B3A}" srcId="{F3646FCE-1ACF-4E32-97F5-C6B8D478CDC7}" destId="{C333D411-1084-4384-B017-C27AC1413BF2}" srcOrd="0" destOrd="0" parTransId="{64A7F40B-4CA5-4EA6-B633-129415E6B42D}" sibTransId="{80F8BB7A-1EA2-4A33-B8B2-B55C7E0CBFD9}"/>
    <dgm:cxn modelId="{4FD8A849-FF16-44B6-842A-D7F5D1DB75A8}" type="presOf" srcId="{A81B106A-A765-4C94-9F85-597D5F601DAF}" destId="{ECBD92D7-F9BE-41C0-850F-A251EB3FD597}" srcOrd="0" destOrd="0" presId="urn:microsoft.com/office/officeart/2008/layout/NameandTitleOrganizationalChart"/>
    <dgm:cxn modelId="{72397B6C-2A93-4D60-9695-D4486A56A284}" type="presOf" srcId="{09304D35-767C-49DE-927C-51B49A8FCCF3}" destId="{93144963-1686-4763-969E-8B14DA433B6A}" srcOrd="0" destOrd="0" presId="urn:microsoft.com/office/officeart/2008/layout/NameandTitleOrganizationalChart"/>
    <dgm:cxn modelId="{CBE8D44D-064A-42D6-B0C0-FD81EA7F643E}" type="presOf" srcId="{0E50E89E-2C37-4ED6-8A66-C0B5CE1403F2}" destId="{73919B21-672A-4739-AF7F-28760C5F8F53}" srcOrd="0" destOrd="0" presId="urn:microsoft.com/office/officeart/2008/layout/NameandTitleOrganizationalChart"/>
    <dgm:cxn modelId="{8F7EB54F-8C01-4830-A131-5FE572C7E9D2}" srcId="{09304D35-767C-49DE-927C-51B49A8FCCF3}" destId="{0A519F55-4CA8-410C-8E15-2D0C31966AB9}" srcOrd="1" destOrd="0" parTransId="{A81B106A-A765-4C94-9F85-597D5F601DAF}" sibTransId="{1BB86472-3522-4B96-9D36-B2C73C03B259}"/>
    <dgm:cxn modelId="{2C6F1953-677C-45EE-A281-AF97F5261C4F}" type="presOf" srcId="{C333D411-1084-4384-B017-C27AC1413BF2}" destId="{A2516C2A-CC0F-46D8-B6DE-B6BF3ADD27E8}" srcOrd="0" destOrd="0" presId="urn:microsoft.com/office/officeart/2008/layout/NameandTitleOrganizationalChart"/>
    <dgm:cxn modelId="{FE46B375-4BDB-4638-98C4-383700C97AD3}" srcId="{09304D35-767C-49DE-927C-51B49A8FCCF3}" destId="{F3646FCE-1ACF-4E32-97F5-C6B8D478CDC7}" srcOrd="0" destOrd="0" parTransId="{0E50E89E-2C37-4ED6-8A66-C0B5CE1403F2}" sibTransId="{6033C616-0803-4531-9FC5-04AC78DBB016}"/>
    <dgm:cxn modelId="{C9F6E475-E7F4-4A8D-9CC3-DD70DF4AC945}" srcId="{E15CB67F-0022-4FB0-A22F-171FA1F6AE86}" destId="{D7230553-61AA-4908-961C-B6CA3E505EC2}" srcOrd="1" destOrd="0" parTransId="{C0202226-45AF-472B-B078-C21A82391E13}" sibTransId="{BF920E7D-16BA-43BD-9D58-7ECB2C14DAB7}"/>
    <dgm:cxn modelId="{6D7C2076-07EA-44A9-BE37-0CC6E56AFF6E}" srcId="{0A519F55-4CA8-410C-8E15-2D0C31966AB9}" destId="{61DBB08F-AE11-4CA2-B9D3-F5E6D1DA1445}" srcOrd="1" destOrd="0" parTransId="{F69E8EA0-50BE-4989-9C8E-D9DFED1F8D27}" sibTransId="{A3399728-8A0D-4D35-B829-9360A61F415C}"/>
    <dgm:cxn modelId="{03022159-9861-4BF7-BD95-B8762E99D0E5}" type="presOf" srcId="{09304D35-767C-49DE-927C-51B49A8FCCF3}" destId="{D3BE04C8-8DFC-4D1F-B467-BAEC828F89A3}" srcOrd="1" destOrd="0" presId="urn:microsoft.com/office/officeart/2008/layout/NameandTitleOrganizationalChart"/>
    <dgm:cxn modelId="{86F0AD7E-E109-4B76-A5FA-6AC98A229E16}" type="presOf" srcId="{0A519F55-4CA8-410C-8E15-2D0C31966AB9}" destId="{884206E1-7D4F-403E-BB3E-4F1280DD0B1E}" srcOrd="0" destOrd="0" presId="urn:microsoft.com/office/officeart/2008/layout/NameandTitleOrganizationalChart"/>
    <dgm:cxn modelId="{AF92E87F-775A-4640-BDC1-D2B3D3A59613}" type="presOf" srcId="{6033C616-0803-4531-9FC5-04AC78DBB016}" destId="{9E38FBE9-C307-418F-B78D-D24F8D3E5C1F}" srcOrd="0" destOrd="0" presId="urn:microsoft.com/office/officeart/2008/layout/NameandTitleOrganizationalChart"/>
    <dgm:cxn modelId="{96D51D85-016C-49D5-8A4E-8CEBE5227688}" type="presOf" srcId="{61DBB08F-AE11-4CA2-B9D3-F5E6D1DA1445}" destId="{390B7170-F68A-4791-971A-2F373AC3EA7F}" srcOrd="1" destOrd="0" presId="urn:microsoft.com/office/officeart/2008/layout/NameandTitleOrganizationalChart"/>
    <dgm:cxn modelId="{01353B8A-295F-46C1-B43F-1C5586050845}" type="presOf" srcId="{A3399728-8A0D-4D35-B829-9360A61F415C}" destId="{F6917A96-F079-40D7-A81E-16CD872AC29B}" srcOrd="0" destOrd="0" presId="urn:microsoft.com/office/officeart/2008/layout/NameandTitleOrganizationalChart"/>
    <dgm:cxn modelId="{CD6A508D-A899-43F4-81E4-E0073461C12B}" type="presOf" srcId="{DF9B6126-1024-419B-8C93-0087EFCAC29E}" destId="{862392B7-645C-4D6B-821D-D32FDD18DB30}" srcOrd="0" destOrd="0" presId="urn:microsoft.com/office/officeart/2008/layout/NameandTitleOrganizationalChart"/>
    <dgm:cxn modelId="{B0E04C90-4219-4B98-BEE0-C11F5CE6D4D1}" type="presOf" srcId="{D7230553-61AA-4908-961C-B6CA3E505EC2}" destId="{351DE381-5A0B-4A70-AE42-C11C03D44C3E}" srcOrd="0" destOrd="0" presId="urn:microsoft.com/office/officeart/2008/layout/NameandTitleOrganizationalChart"/>
    <dgm:cxn modelId="{2407B09B-4E38-48E1-BB5B-5D5D944CA36D}" type="presOf" srcId="{C8841C37-E5F3-4BE9-8ABD-5AE775B9324F}" destId="{0E637A1E-BCBE-4AAB-AAED-DA1181C0BD9C}" srcOrd="0" destOrd="0" presId="urn:microsoft.com/office/officeart/2008/layout/NameandTitleOrganizationalChart"/>
    <dgm:cxn modelId="{7DFC61A2-0775-4663-B544-68E1E881F46E}" type="presOf" srcId="{80F8BB7A-1EA2-4A33-B8B2-B55C7E0CBFD9}" destId="{31CBEB53-0E50-407A-B6AF-2B9AA40D07FC}" srcOrd="0" destOrd="0" presId="urn:microsoft.com/office/officeart/2008/layout/NameandTitleOrganizationalChart"/>
    <dgm:cxn modelId="{6B8636AF-AF69-4521-9993-EF8CBAD4D75E}" type="presOf" srcId="{3591F3DF-7A39-4A9F-B68B-172FFB4F1379}" destId="{01D1B4F4-1E0E-4F55-A8F1-CF3A1514CD90}" srcOrd="0" destOrd="0" presId="urn:microsoft.com/office/officeart/2008/layout/NameandTitleOrganizationalChart"/>
    <dgm:cxn modelId="{8EAD83B5-05F7-472B-92BC-B1F61CB25C76}" type="presOf" srcId="{61DBB08F-AE11-4CA2-B9D3-F5E6D1DA1445}" destId="{EE83FE6C-2D95-423A-BDA1-E2A52C6076F0}" srcOrd="0" destOrd="0" presId="urn:microsoft.com/office/officeart/2008/layout/NameandTitleOrganizationalChart"/>
    <dgm:cxn modelId="{DC7AB0B6-8707-48B0-8904-C4B70D947656}" type="presOf" srcId="{9181001E-8B7E-4A61-B287-A6A7E955A79A}" destId="{DC0EB90D-105F-49D2-A187-89DC50C5E721}" srcOrd="0" destOrd="0" presId="urn:microsoft.com/office/officeart/2008/layout/NameandTitleOrganizationalChart"/>
    <dgm:cxn modelId="{FF37E3B6-994E-4C01-8DA8-73F7C48D7F6B}" type="presOf" srcId="{6A51C200-2C21-4F72-98FA-001187FAB838}" destId="{7DFDFC8D-3E1E-4554-B566-B56788E6D2C5}" srcOrd="0" destOrd="0" presId="urn:microsoft.com/office/officeart/2008/layout/NameandTitleOrganizationalChart"/>
    <dgm:cxn modelId="{D5A5F4BE-429A-42A5-A6EB-ECEB1781257A}" type="presOf" srcId="{F3646FCE-1ACF-4E32-97F5-C6B8D478CDC7}" destId="{4ADFDD65-C3E2-4D0B-BE09-63DFC3528176}" srcOrd="0" destOrd="0" presId="urn:microsoft.com/office/officeart/2008/layout/NameandTitleOrganizationalChart"/>
    <dgm:cxn modelId="{7142C2C1-BADB-4FC6-AE54-6EFFC041F2EA}" type="presOf" srcId="{64A7F40B-4CA5-4EA6-B633-129415E6B42D}" destId="{4199A5D9-684D-43F5-B2AE-39593AF579F7}" srcOrd="0" destOrd="0" presId="urn:microsoft.com/office/officeart/2008/layout/NameandTitleOrganizationalChart"/>
    <dgm:cxn modelId="{312C8DC8-84AE-4556-89C4-AB7EE4663620}" srcId="{F3646FCE-1ACF-4E32-97F5-C6B8D478CDC7}" destId="{3591F3DF-7A39-4A9F-B68B-172FFB4F1379}" srcOrd="2" destOrd="0" parTransId="{80754F69-0D58-4F15-B29A-585A2EFBA189}" sibTransId="{DF9B6126-1024-419B-8C93-0087EFCAC29E}"/>
    <dgm:cxn modelId="{88A528CA-21D8-4D42-93E1-75C6EF1171FA}" type="presOf" srcId="{C333D411-1084-4384-B017-C27AC1413BF2}" destId="{A13280EB-699E-4A6D-8300-BB785A1BD177}" srcOrd="1" destOrd="0" presId="urn:microsoft.com/office/officeart/2008/layout/NameandTitleOrganizationalChart"/>
    <dgm:cxn modelId="{9B88AACE-113C-4BA7-9F92-E66F9737642A}" type="presOf" srcId="{D7230553-61AA-4908-961C-B6CA3E505EC2}" destId="{E06A53A9-7037-4B4C-A437-95EF50982447}" srcOrd="1" destOrd="0" presId="urn:microsoft.com/office/officeart/2008/layout/NameandTitleOrganizationalChart"/>
    <dgm:cxn modelId="{EFF5E9D4-C492-4F7F-8405-12F01C045050}" type="presOf" srcId="{E15CB67F-0022-4FB0-A22F-171FA1F6AE86}" destId="{EF363E67-7033-4795-9292-BFC74F31E05D}" srcOrd="0" destOrd="0" presId="urn:microsoft.com/office/officeart/2008/layout/NameandTitleOrganizationalChart"/>
    <dgm:cxn modelId="{B80180D8-13D8-49DA-B720-58E16BB20421}" type="presOf" srcId="{A40F1650-0E41-4813-A41D-FB175CE8016B}" destId="{C5F78881-770A-41DD-A34E-BC750D58FB69}" srcOrd="1" destOrd="0" presId="urn:microsoft.com/office/officeart/2008/layout/NameandTitleOrganizationalChart"/>
    <dgm:cxn modelId="{B285C5E3-4D7D-47DC-81F6-77E2193678D6}" type="presOf" srcId="{C8F93316-B4A2-4257-BB38-E36AE6887AA9}" destId="{1BE27690-6D1A-4D42-A036-2A0E297D8E7E}" srcOrd="0" destOrd="0" presId="urn:microsoft.com/office/officeart/2008/layout/NameandTitleOrganizationalChart"/>
    <dgm:cxn modelId="{5AB45FEB-7795-4224-97F3-BE9B36B4F199}" type="presOf" srcId="{0A519F55-4CA8-410C-8E15-2D0C31966AB9}" destId="{BEFCAB38-07DA-4E33-B0C7-3190506A88F2}" srcOrd="1" destOrd="0" presId="urn:microsoft.com/office/officeart/2008/layout/NameandTitleOrganizationalChart"/>
    <dgm:cxn modelId="{E2D0D0EE-CA4A-458B-837D-94BA438502EE}" srcId="{E15CB67F-0022-4FB0-A22F-171FA1F6AE86}" destId="{09304D35-767C-49DE-927C-51B49A8FCCF3}" srcOrd="0" destOrd="0" parTransId="{140C6463-D409-4F45-93E3-3CD8A58050D1}" sibTransId="{9181001E-8B7E-4A61-B287-A6A7E955A79A}"/>
    <dgm:cxn modelId="{6BC593F9-4B94-4B92-8629-5A9CDDEA75E8}" srcId="{0A519F55-4CA8-410C-8E15-2D0C31966AB9}" destId="{53E3F772-9D56-4A60-9812-E46AA1AFC176}" srcOrd="0" destOrd="0" parTransId="{C8F93316-B4A2-4257-BB38-E36AE6887AA9}" sibTransId="{6A51C200-2C21-4F72-98FA-001187FAB838}"/>
    <dgm:cxn modelId="{20F551FD-628E-458D-8DFB-D7A21BBCFE08}" type="presOf" srcId="{53E3F772-9D56-4A60-9812-E46AA1AFC176}" destId="{B9CC8A35-0FC1-472B-98D7-F4C81683F218}" srcOrd="0" destOrd="0" presId="urn:microsoft.com/office/officeart/2008/layout/NameandTitleOrganizationalChart"/>
    <dgm:cxn modelId="{DA679E81-9C35-4A20-B8E4-C15C19986C71}" type="presParOf" srcId="{EF363E67-7033-4795-9292-BFC74F31E05D}" destId="{0F7A49F9-C0A4-4B92-9807-AB2C1AC1DF0D}" srcOrd="0" destOrd="0" presId="urn:microsoft.com/office/officeart/2008/layout/NameandTitleOrganizationalChart"/>
    <dgm:cxn modelId="{0EBD7642-004F-445D-9868-C01C23B33EA1}" type="presParOf" srcId="{0F7A49F9-C0A4-4B92-9807-AB2C1AC1DF0D}" destId="{DBEF1C03-8C9C-4D6E-9D59-17B219917847}" srcOrd="0" destOrd="0" presId="urn:microsoft.com/office/officeart/2008/layout/NameandTitleOrganizationalChart"/>
    <dgm:cxn modelId="{5113EE4D-FAE7-4FCB-B6DB-54582D31E30D}" type="presParOf" srcId="{DBEF1C03-8C9C-4D6E-9D59-17B219917847}" destId="{93144963-1686-4763-969E-8B14DA433B6A}" srcOrd="0" destOrd="0" presId="urn:microsoft.com/office/officeart/2008/layout/NameandTitleOrganizationalChart"/>
    <dgm:cxn modelId="{C90BE266-6FF1-4C3C-A0E5-E32F5A763AA8}" type="presParOf" srcId="{DBEF1C03-8C9C-4D6E-9D59-17B219917847}" destId="{DC0EB90D-105F-49D2-A187-89DC50C5E721}" srcOrd="1" destOrd="0" presId="urn:microsoft.com/office/officeart/2008/layout/NameandTitleOrganizationalChart"/>
    <dgm:cxn modelId="{5B297ED4-41A6-49F1-9FDB-7D4C0A470C96}" type="presParOf" srcId="{DBEF1C03-8C9C-4D6E-9D59-17B219917847}" destId="{D3BE04C8-8DFC-4D1F-B467-BAEC828F89A3}" srcOrd="2" destOrd="0" presId="urn:microsoft.com/office/officeart/2008/layout/NameandTitleOrganizationalChart"/>
    <dgm:cxn modelId="{4A40A59A-5C48-4D3B-9D1F-9A0628BAD5B6}" type="presParOf" srcId="{0F7A49F9-C0A4-4B92-9807-AB2C1AC1DF0D}" destId="{66B50694-ED2F-48F6-BFFD-AE79E37BCAD0}" srcOrd="1" destOrd="0" presId="urn:microsoft.com/office/officeart/2008/layout/NameandTitleOrganizationalChart"/>
    <dgm:cxn modelId="{3F7EB91D-4C01-47A5-A553-41957919DBDF}" type="presParOf" srcId="{0F7A49F9-C0A4-4B92-9807-AB2C1AC1DF0D}" destId="{7BF20676-3808-4D5E-8441-B1CF5E17C496}" srcOrd="2" destOrd="0" presId="urn:microsoft.com/office/officeart/2008/layout/NameandTitleOrganizationalChart"/>
    <dgm:cxn modelId="{A9509359-4A80-4E7B-A9A7-33F73651E2D3}" type="presParOf" srcId="{7BF20676-3808-4D5E-8441-B1CF5E17C496}" destId="{73919B21-672A-4739-AF7F-28760C5F8F53}" srcOrd="0" destOrd="0" presId="urn:microsoft.com/office/officeart/2008/layout/NameandTitleOrganizationalChart"/>
    <dgm:cxn modelId="{F7ADB55E-BDA8-4314-9809-EF3EC046249C}" type="presParOf" srcId="{7BF20676-3808-4D5E-8441-B1CF5E17C496}" destId="{AABE81AD-4B51-41D2-B68B-C3C13A539BE6}" srcOrd="1" destOrd="0" presId="urn:microsoft.com/office/officeart/2008/layout/NameandTitleOrganizationalChart"/>
    <dgm:cxn modelId="{3E44FAB8-5C5C-4232-8498-067FB0E5424C}" type="presParOf" srcId="{AABE81AD-4B51-41D2-B68B-C3C13A539BE6}" destId="{3FF8C945-81F8-4AFA-A289-C3E0761A307A}" srcOrd="0" destOrd="0" presId="urn:microsoft.com/office/officeart/2008/layout/NameandTitleOrganizationalChart"/>
    <dgm:cxn modelId="{EE94276E-4A80-4261-B5E5-AD2D954062AE}" type="presParOf" srcId="{3FF8C945-81F8-4AFA-A289-C3E0761A307A}" destId="{4ADFDD65-C3E2-4D0B-BE09-63DFC3528176}" srcOrd="0" destOrd="0" presId="urn:microsoft.com/office/officeart/2008/layout/NameandTitleOrganizationalChart"/>
    <dgm:cxn modelId="{8116EEFC-5A43-4F02-9EB1-F3B451514688}" type="presParOf" srcId="{3FF8C945-81F8-4AFA-A289-C3E0761A307A}" destId="{9E38FBE9-C307-418F-B78D-D24F8D3E5C1F}" srcOrd="1" destOrd="0" presId="urn:microsoft.com/office/officeart/2008/layout/NameandTitleOrganizationalChart"/>
    <dgm:cxn modelId="{E5206423-24E8-4E61-B85D-3ED8508CD77F}" type="presParOf" srcId="{3FF8C945-81F8-4AFA-A289-C3E0761A307A}" destId="{363BF185-AE79-4B52-A170-E1D5CF401E68}" srcOrd="2" destOrd="0" presId="urn:microsoft.com/office/officeart/2008/layout/NameandTitleOrganizationalChart"/>
    <dgm:cxn modelId="{EF2710D2-C98F-4A04-87CD-B8A73D500445}" type="presParOf" srcId="{AABE81AD-4B51-41D2-B68B-C3C13A539BE6}" destId="{BADB114A-EFBF-4407-81AC-34FA3320D588}" srcOrd="1" destOrd="0" presId="urn:microsoft.com/office/officeart/2008/layout/NameandTitleOrganizationalChart"/>
    <dgm:cxn modelId="{4D5DC4AE-73F9-4796-868F-1DF8DDDDCCD8}" type="presParOf" srcId="{BADB114A-EFBF-4407-81AC-34FA3320D588}" destId="{4199A5D9-684D-43F5-B2AE-39593AF579F7}" srcOrd="0" destOrd="0" presId="urn:microsoft.com/office/officeart/2008/layout/NameandTitleOrganizationalChart"/>
    <dgm:cxn modelId="{BACF1983-F512-4F2B-A4DD-2C3E840F1C29}" type="presParOf" srcId="{BADB114A-EFBF-4407-81AC-34FA3320D588}" destId="{26DAD3F3-41F2-4950-B0AB-9CEF5563BDE7}" srcOrd="1" destOrd="0" presId="urn:microsoft.com/office/officeart/2008/layout/NameandTitleOrganizationalChart"/>
    <dgm:cxn modelId="{0435D138-F432-4C29-B7AC-9B7698DACA80}" type="presParOf" srcId="{26DAD3F3-41F2-4950-B0AB-9CEF5563BDE7}" destId="{3DE8A335-E2D1-40C5-B012-1FF69A1C9CB7}" srcOrd="0" destOrd="0" presId="urn:microsoft.com/office/officeart/2008/layout/NameandTitleOrganizationalChart"/>
    <dgm:cxn modelId="{0B996B84-C707-4EB0-AC45-984A38B1DFAF}" type="presParOf" srcId="{3DE8A335-E2D1-40C5-B012-1FF69A1C9CB7}" destId="{A2516C2A-CC0F-46D8-B6DE-B6BF3ADD27E8}" srcOrd="0" destOrd="0" presId="urn:microsoft.com/office/officeart/2008/layout/NameandTitleOrganizationalChart"/>
    <dgm:cxn modelId="{FB1A2B34-042A-43F8-B582-4DECED1DD5E3}" type="presParOf" srcId="{3DE8A335-E2D1-40C5-B012-1FF69A1C9CB7}" destId="{31CBEB53-0E50-407A-B6AF-2B9AA40D07FC}" srcOrd="1" destOrd="0" presId="urn:microsoft.com/office/officeart/2008/layout/NameandTitleOrganizationalChart"/>
    <dgm:cxn modelId="{0693DFB4-E9D2-4469-A303-F71DF832DB7F}" type="presParOf" srcId="{3DE8A335-E2D1-40C5-B012-1FF69A1C9CB7}" destId="{A13280EB-699E-4A6D-8300-BB785A1BD177}" srcOrd="2" destOrd="0" presId="urn:microsoft.com/office/officeart/2008/layout/NameandTitleOrganizationalChart"/>
    <dgm:cxn modelId="{92476214-55A5-4D1B-B8A6-B60502624994}" type="presParOf" srcId="{26DAD3F3-41F2-4950-B0AB-9CEF5563BDE7}" destId="{EC3320A1-8870-48E9-AD7B-9595CB11877A}" srcOrd="1" destOrd="0" presId="urn:microsoft.com/office/officeart/2008/layout/NameandTitleOrganizationalChart"/>
    <dgm:cxn modelId="{D665AD80-0EFC-4D5D-B77E-AEA76E5B07CF}" type="presParOf" srcId="{26DAD3F3-41F2-4950-B0AB-9CEF5563BDE7}" destId="{6BA58D44-08F3-4E6B-992D-F7D20DE5C4FE}" srcOrd="2" destOrd="0" presId="urn:microsoft.com/office/officeart/2008/layout/NameandTitleOrganizationalChart"/>
    <dgm:cxn modelId="{2D5BF3BE-41CF-4554-B5D9-F2035E3F9F8F}" type="presParOf" srcId="{BADB114A-EFBF-4407-81AC-34FA3320D588}" destId="{0E637A1E-BCBE-4AAB-AAED-DA1181C0BD9C}" srcOrd="2" destOrd="0" presId="urn:microsoft.com/office/officeart/2008/layout/NameandTitleOrganizationalChart"/>
    <dgm:cxn modelId="{749EC157-3782-4054-BD6B-A483BC167F5B}" type="presParOf" srcId="{BADB114A-EFBF-4407-81AC-34FA3320D588}" destId="{0C36ADFD-98FD-4A9B-8C55-0A9FA4D31F6B}" srcOrd="3" destOrd="0" presId="urn:microsoft.com/office/officeart/2008/layout/NameandTitleOrganizationalChart"/>
    <dgm:cxn modelId="{D766825B-6394-4CF1-97A6-01112E9E39E1}" type="presParOf" srcId="{0C36ADFD-98FD-4A9B-8C55-0A9FA4D31F6B}" destId="{7C8066F3-59B1-44A5-B6A9-6BF27AAC8486}" srcOrd="0" destOrd="0" presId="urn:microsoft.com/office/officeart/2008/layout/NameandTitleOrganizationalChart"/>
    <dgm:cxn modelId="{69634E63-EC97-4CDC-9644-E658F8FCD1F7}" type="presParOf" srcId="{7C8066F3-59B1-44A5-B6A9-6BF27AAC8486}" destId="{B9D25640-6B5D-415A-8629-1682CF9A8C98}" srcOrd="0" destOrd="0" presId="urn:microsoft.com/office/officeart/2008/layout/NameandTitleOrganizationalChart"/>
    <dgm:cxn modelId="{93393826-11E5-48E0-B628-EE657B83433B}" type="presParOf" srcId="{7C8066F3-59B1-44A5-B6A9-6BF27AAC8486}" destId="{F0466331-59FB-4F45-B0F9-85D2622D7781}" srcOrd="1" destOrd="0" presId="urn:microsoft.com/office/officeart/2008/layout/NameandTitleOrganizationalChart"/>
    <dgm:cxn modelId="{960FDF15-3215-4F92-B3F6-DBA55A851341}" type="presParOf" srcId="{7C8066F3-59B1-44A5-B6A9-6BF27AAC8486}" destId="{C5F78881-770A-41DD-A34E-BC750D58FB69}" srcOrd="2" destOrd="0" presId="urn:microsoft.com/office/officeart/2008/layout/NameandTitleOrganizationalChart"/>
    <dgm:cxn modelId="{6DEC918F-1F34-4FD5-BF10-6107BD3C46F5}" type="presParOf" srcId="{0C36ADFD-98FD-4A9B-8C55-0A9FA4D31F6B}" destId="{1C772627-EDAB-4F8D-9823-09B4978BF8AB}" srcOrd="1" destOrd="0" presId="urn:microsoft.com/office/officeart/2008/layout/NameandTitleOrganizationalChart"/>
    <dgm:cxn modelId="{FCC233EE-4B9E-444B-A1C1-261626869513}" type="presParOf" srcId="{0C36ADFD-98FD-4A9B-8C55-0A9FA4D31F6B}" destId="{026D705B-0096-44A2-BF36-55DBE9FCD53F}" srcOrd="2" destOrd="0" presId="urn:microsoft.com/office/officeart/2008/layout/NameandTitleOrganizationalChart"/>
    <dgm:cxn modelId="{25ECC9E4-D4AD-45F1-9B69-41B14B3CBAC9}" type="presParOf" srcId="{BADB114A-EFBF-4407-81AC-34FA3320D588}" destId="{84CE5909-F26F-4965-8C4E-621DE8C8EBA2}" srcOrd="4" destOrd="0" presId="urn:microsoft.com/office/officeart/2008/layout/NameandTitleOrganizationalChart"/>
    <dgm:cxn modelId="{22D4A54C-6EEA-4CBC-B4C4-A0207D8A519A}" type="presParOf" srcId="{BADB114A-EFBF-4407-81AC-34FA3320D588}" destId="{0505E0C0-413A-4E0D-A7A0-702253FE7728}" srcOrd="5" destOrd="0" presId="urn:microsoft.com/office/officeart/2008/layout/NameandTitleOrganizationalChart"/>
    <dgm:cxn modelId="{726F64A9-028E-4C91-9E64-ED7A47BCFE4A}" type="presParOf" srcId="{0505E0C0-413A-4E0D-A7A0-702253FE7728}" destId="{5D56ACC9-7B20-4B6F-A8F5-8BFC2B843C01}" srcOrd="0" destOrd="0" presId="urn:microsoft.com/office/officeart/2008/layout/NameandTitleOrganizationalChart"/>
    <dgm:cxn modelId="{3AB2D97D-152C-490F-A574-7479934612EE}" type="presParOf" srcId="{5D56ACC9-7B20-4B6F-A8F5-8BFC2B843C01}" destId="{01D1B4F4-1E0E-4F55-A8F1-CF3A1514CD90}" srcOrd="0" destOrd="0" presId="urn:microsoft.com/office/officeart/2008/layout/NameandTitleOrganizationalChart"/>
    <dgm:cxn modelId="{3E9BFF6B-D7C8-4C96-B76A-60A1E9F7535E}" type="presParOf" srcId="{5D56ACC9-7B20-4B6F-A8F5-8BFC2B843C01}" destId="{862392B7-645C-4D6B-821D-D32FDD18DB30}" srcOrd="1" destOrd="0" presId="urn:microsoft.com/office/officeart/2008/layout/NameandTitleOrganizationalChart"/>
    <dgm:cxn modelId="{646E4D64-E63B-4D11-993A-2572639793C6}" type="presParOf" srcId="{5D56ACC9-7B20-4B6F-A8F5-8BFC2B843C01}" destId="{CDF4DCE8-428C-433F-BB35-B33CB0E068BF}" srcOrd="2" destOrd="0" presId="urn:microsoft.com/office/officeart/2008/layout/NameandTitleOrganizationalChart"/>
    <dgm:cxn modelId="{65FDCC91-65EB-4F5B-B1C8-9584651AC159}" type="presParOf" srcId="{0505E0C0-413A-4E0D-A7A0-702253FE7728}" destId="{6C045991-4572-4D12-829E-85B85611478A}" srcOrd="1" destOrd="0" presId="urn:microsoft.com/office/officeart/2008/layout/NameandTitleOrganizationalChart"/>
    <dgm:cxn modelId="{C4316E6E-B581-4385-A6D1-E50A5B5C5027}" type="presParOf" srcId="{0505E0C0-413A-4E0D-A7A0-702253FE7728}" destId="{6B14E3FB-A4A7-4C13-8B3B-58FC7570882E}" srcOrd="2" destOrd="0" presId="urn:microsoft.com/office/officeart/2008/layout/NameandTitleOrganizationalChart"/>
    <dgm:cxn modelId="{41150840-34A1-44BC-99AB-9E5FB8B73589}" type="presParOf" srcId="{AABE81AD-4B51-41D2-B68B-C3C13A539BE6}" destId="{1476ACC5-990C-4DB2-AA1F-5E8DEB2F5C1D}" srcOrd="2" destOrd="0" presId="urn:microsoft.com/office/officeart/2008/layout/NameandTitleOrganizationalChart"/>
    <dgm:cxn modelId="{1A8CE294-CD5E-443D-9FEF-38753B3D72B6}" type="presParOf" srcId="{7BF20676-3808-4D5E-8441-B1CF5E17C496}" destId="{ECBD92D7-F9BE-41C0-850F-A251EB3FD597}" srcOrd="2" destOrd="0" presId="urn:microsoft.com/office/officeart/2008/layout/NameandTitleOrganizationalChart"/>
    <dgm:cxn modelId="{4F713314-FE4E-4218-9D8C-9A2ABA4059D3}" type="presParOf" srcId="{7BF20676-3808-4D5E-8441-B1CF5E17C496}" destId="{0A2DBF7A-D53C-463F-9521-895045E6C4E6}" srcOrd="3" destOrd="0" presId="urn:microsoft.com/office/officeart/2008/layout/NameandTitleOrganizationalChart"/>
    <dgm:cxn modelId="{9DB32521-FA09-45F3-8124-C26EA834E20A}" type="presParOf" srcId="{0A2DBF7A-D53C-463F-9521-895045E6C4E6}" destId="{20AFE59B-95B8-4D7E-9BAE-E0492B959D8E}" srcOrd="0" destOrd="0" presId="urn:microsoft.com/office/officeart/2008/layout/NameandTitleOrganizationalChart"/>
    <dgm:cxn modelId="{8591DB10-80EF-4880-9134-EF1F4A99C57D}" type="presParOf" srcId="{20AFE59B-95B8-4D7E-9BAE-E0492B959D8E}" destId="{884206E1-7D4F-403E-BB3E-4F1280DD0B1E}" srcOrd="0" destOrd="0" presId="urn:microsoft.com/office/officeart/2008/layout/NameandTitleOrganizationalChart"/>
    <dgm:cxn modelId="{1D2B2309-38DD-4691-A8E1-B08EAE717A0C}" type="presParOf" srcId="{20AFE59B-95B8-4D7E-9BAE-E0492B959D8E}" destId="{B16FBD8F-7152-4FAA-936A-5F6196571BD9}" srcOrd="1" destOrd="0" presId="urn:microsoft.com/office/officeart/2008/layout/NameandTitleOrganizationalChart"/>
    <dgm:cxn modelId="{ABF4414F-56D3-47DC-BED6-8F4533FE41D3}" type="presParOf" srcId="{20AFE59B-95B8-4D7E-9BAE-E0492B959D8E}" destId="{BEFCAB38-07DA-4E33-B0C7-3190506A88F2}" srcOrd="2" destOrd="0" presId="urn:microsoft.com/office/officeart/2008/layout/NameandTitleOrganizationalChart"/>
    <dgm:cxn modelId="{DD4251B7-7F3F-4889-B675-F151ADE55F5A}" type="presParOf" srcId="{0A2DBF7A-D53C-463F-9521-895045E6C4E6}" destId="{9F215D29-41E6-4DAB-B0B0-3BABEF1B4D15}" srcOrd="1" destOrd="0" presId="urn:microsoft.com/office/officeart/2008/layout/NameandTitleOrganizationalChart"/>
    <dgm:cxn modelId="{C30D4453-2C23-440C-A32D-0C940B76BB22}" type="presParOf" srcId="{9F215D29-41E6-4DAB-B0B0-3BABEF1B4D15}" destId="{1BE27690-6D1A-4D42-A036-2A0E297D8E7E}" srcOrd="0" destOrd="0" presId="urn:microsoft.com/office/officeart/2008/layout/NameandTitleOrganizationalChart"/>
    <dgm:cxn modelId="{C10E65F8-1FF0-4AD8-B989-C338FB6E4A4B}" type="presParOf" srcId="{9F215D29-41E6-4DAB-B0B0-3BABEF1B4D15}" destId="{C71871E2-E09A-4D37-8E40-DA28DAD96811}" srcOrd="1" destOrd="0" presId="urn:microsoft.com/office/officeart/2008/layout/NameandTitleOrganizationalChart"/>
    <dgm:cxn modelId="{4C57297A-776F-4092-8BF1-048AB20A580C}" type="presParOf" srcId="{C71871E2-E09A-4D37-8E40-DA28DAD96811}" destId="{A1C0B457-CF6E-4628-BB6C-148583EE21B1}" srcOrd="0" destOrd="0" presId="urn:microsoft.com/office/officeart/2008/layout/NameandTitleOrganizationalChart"/>
    <dgm:cxn modelId="{D03C1291-69BD-44AB-B057-2E5BFAD9B2D7}" type="presParOf" srcId="{A1C0B457-CF6E-4628-BB6C-148583EE21B1}" destId="{B9CC8A35-0FC1-472B-98D7-F4C81683F218}" srcOrd="0" destOrd="0" presId="urn:microsoft.com/office/officeart/2008/layout/NameandTitleOrganizationalChart"/>
    <dgm:cxn modelId="{5A735F4A-57FB-4C2A-8938-3E5C4859AC4D}" type="presParOf" srcId="{A1C0B457-CF6E-4628-BB6C-148583EE21B1}" destId="{7DFDFC8D-3E1E-4554-B566-B56788E6D2C5}" srcOrd="1" destOrd="0" presId="urn:microsoft.com/office/officeart/2008/layout/NameandTitleOrganizationalChart"/>
    <dgm:cxn modelId="{F4BD8EDA-F514-4BEC-BDEA-C0CE9D359668}" type="presParOf" srcId="{A1C0B457-CF6E-4628-BB6C-148583EE21B1}" destId="{544F191E-56D0-42A1-A62A-B64D5F06247E}" srcOrd="2" destOrd="0" presId="urn:microsoft.com/office/officeart/2008/layout/NameandTitleOrganizationalChart"/>
    <dgm:cxn modelId="{F35A8642-9124-47B5-B99A-386BB0EF4717}" type="presParOf" srcId="{C71871E2-E09A-4D37-8E40-DA28DAD96811}" destId="{FA0519A2-D325-41FC-8FC9-CB6E962EC945}" srcOrd="1" destOrd="0" presId="urn:microsoft.com/office/officeart/2008/layout/NameandTitleOrganizationalChart"/>
    <dgm:cxn modelId="{C2FAA773-F2E8-40F0-B346-5D5213C51ADE}" type="presParOf" srcId="{C71871E2-E09A-4D37-8E40-DA28DAD96811}" destId="{E7ED2D22-7C78-4C93-A9B5-47CC5F9CD895}" srcOrd="2" destOrd="0" presId="urn:microsoft.com/office/officeart/2008/layout/NameandTitleOrganizationalChart"/>
    <dgm:cxn modelId="{994BE12F-0224-4DB3-A17F-9174B2DEE2BB}" type="presParOf" srcId="{9F215D29-41E6-4DAB-B0B0-3BABEF1B4D15}" destId="{61335D3C-46A2-44C9-BDF7-8745D94AD60B}" srcOrd="2" destOrd="0" presId="urn:microsoft.com/office/officeart/2008/layout/NameandTitleOrganizationalChart"/>
    <dgm:cxn modelId="{7A10A9E4-025C-4436-84FE-6AFFBDEEA54C}" type="presParOf" srcId="{9F215D29-41E6-4DAB-B0B0-3BABEF1B4D15}" destId="{6BAE793F-AA33-49C0-992D-563EFB4F66F4}" srcOrd="3" destOrd="0" presId="urn:microsoft.com/office/officeart/2008/layout/NameandTitleOrganizationalChart"/>
    <dgm:cxn modelId="{6B29EC59-82EB-4ECC-BCA1-8E097A5676A5}" type="presParOf" srcId="{6BAE793F-AA33-49C0-992D-563EFB4F66F4}" destId="{1F2C08C8-2213-4746-874D-2060FCF956FF}" srcOrd="0" destOrd="0" presId="urn:microsoft.com/office/officeart/2008/layout/NameandTitleOrganizationalChart"/>
    <dgm:cxn modelId="{19F6DDB3-2314-49AF-AB7A-7F530F1BEB82}" type="presParOf" srcId="{1F2C08C8-2213-4746-874D-2060FCF956FF}" destId="{EE83FE6C-2D95-423A-BDA1-E2A52C6076F0}" srcOrd="0" destOrd="0" presId="urn:microsoft.com/office/officeart/2008/layout/NameandTitleOrganizationalChart"/>
    <dgm:cxn modelId="{DD1E7D9A-6E02-4115-9FE0-4893C9F8024D}" type="presParOf" srcId="{1F2C08C8-2213-4746-874D-2060FCF956FF}" destId="{F6917A96-F079-40D7-A81E-16CD872AC29B}" srcOrd="1" destOrd="0" presId="urn:microsoft.com/office/officeart/2008/layout/NameandTitleOrganizationalChart"/>
    <dgm:cxn modelId="{F484817C-8D28-4704-9402-FA5014E08271}" type="presParOf" srcId="{1F2C08C8-2213-4746-874D-2060FCF956FF}" destId="{390B7170-F68A-4791-971A-2F373AC3EA7F}" srcOrd="2" destOrd="0" presId="urn:microsoft.com/office/officeart/2008/layout/NameandTitleOrganizationalChart"/>
    <dgm:cxn modelId="{BD3DEB7B-7014-4EB7-9696-4A98C094F0EA}" type="presParOf" srcId="{6BAE793F-AA33-49C0-992D-563EFB4F66F4}" destId="{FA472417-12D9-459C-8B75-52EEC42C4829}" srcOrd="1" destOrd="0" presId="urn:microsoft.com/office/officeart/2008/layout/NameandTitleOrganizationalChart"/>
    <dgm:cxn modelId="{DA088B34-2234-4602-8B33-5011EA313C0F}" type="presParOf" srcId="{6BAE793F-AA33-49C0-992D-563EFB4F66F4}" destId="{A02381A6-33EF-4CE6-873F-F96B3F961FCB}" srcOrd="2" destOrd="0" presId="urn:microsoft.com/office/officeart/2008/layout/NameandTitleOrganizationalChart"/>
    <dgm:cxn modelId="{EDE6EF06-9B03-4CB8-803D-2E906CECDAAD}" type="presParOf" srcId="{0A2DBF7A-D53C-463F-9521-895045E6C4E6}" destId="{010E0385-D80C-495D-8505-8326A13B0D3B}" srcOrd="2" destOrd="0" presId="urn:microsoft.com/office/officeart/2008/layout/NameandTitleOrganizationalChart"/>
    <dgm:cxn modelId="{ADD2520A-FC2B-45DD-BF45-22F0AF29D6BC}" type="presParOf" srcId="{EF363E67-7033-4795-9292-BFC74F31E05D}" destId="{9288D3DE-55EA-4AF4-A4F4-78C46391869D}" srcOrd="1" destOrd="0" presId="urn:microsoft.com/office/officeart/2008/layout/NameandTitleOrganizationalChart"/>
    <dgm:cxn modelId="{4067B786-BCE1-4739-B4A1-7952EB7EFC32}" type="presParOf" srcId="{9288D3DE-55EA-4AF4-A4F4-78C46391869D}" destId="{D9B9590A-8EBB-460E-A0E9-21BA4DD6F2B5}" srcOrd="0" destOrd="0" presId="urn:microsoft.com/office/officeart/2008/layout/NameandTitleOrganizationalChart"/>
    <dgm:cxn modelId="{F774CAF6-0B67-42F4-BEA9-55818AFD20BD}" type="presParOf" srcId="{D9B9590A-8EBB-460E-A0E9-21BA4DD6F2B5}" destId="{351DE381-5A0B-4A70-AE42-C11C03D44C3E}" srcOrd="0" destOrd="0" presId="urn:microsoft.com/office/officeart/2008/layout/NameandTitleOrganizationalChart"/>
    <dgm:cxn modelId="{8D6ADD59-AD81-407E-8EBB-1242E79EFA91}" type="presParOf" srcId="{D9B9590A-8EBB-460E-A0E9-21BA4DD6F2B5}" destId="{EFFCDF3D-0B94-45DD-8021-B77A8CBA6294}" srcOrd="1" destOrd="0" presId="urn:microsoft.com/office/officeart/2008/layout/NameandTitleOrganizationalChart"/>
    <dgm:cxn modelId="{2923E42E-1DF4-4A65-8AFC-879D1FC3011F}" type="presParOf" srcId="{D9B9590A-8EBB-460E-A0E9-21BA4DD6F2B5}" destId="{E06A53A9-7037-4B4C-A437-95EF50982447}" srcOrd="2" destOrd="0" presId="urn:microsoft.com/office/officeart/2008/layout/NameandTitleOrganizationalChart"/>
    <dgm:cxn modelId="{E95F0EB6-31CA-4EE9-A3DE-033AABAAC1C9}" type="presParOf" srcId="{9288D3DE-55EA-4AF4-A4F4-78C46391869D}" destId="{A56678FF-CFA9-424C-B194-B6154351DCF1}" srcOrd="1" destOrd="0" presId="urn:microsoft.com/office/officeart/2008/layout/NameandTitleOrganizationalChart"/>
    <dgm:cxn modelId="{E75A0144-7B40-40FA-885C-44A38253A756}" type="presParOf" srcId="{9288D3DE-55EA-4AF4-A4F4-78C46391869D}" destId="{288F704C-9434-44D4-9253-E5E09E45DDFE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765635-FA58-4ED8-8A6D-C0634C535DA9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sv-SE"/>
        </a:p>
      </dgm:t>
    </dgm:pt>
    <dgm:pt modelId="{6C1A80F7-2B4A-48D2-868F-57763AAC1C98}">
      <dgm:prSet phldrT="[Text]" custT="1"/>
      <dgm:spPr/>
      <dgm:t>
        <a:bodyPr/>
        <a:lstStyle/>
        <a:p>
          <a:r>
            <a:rPr lang="sv-SE" sz="1600" dirty="0">
              <a:latin typeface="Arial" panose="020B0604020202020204" pitchFamily="34" charset="0"/>
              <a:cs typeface="Arial" panose="020B0604020202020204" pitchFamily="34" charset="0"/>
            </a:rPr>
            <a:t>Förvaltningen för service och teknik</a:t>
          </a:r>
        </a:p>
      </dgm:t>
    </dgm:pt>
    <dgm:pt modelId="{4DB2A81D-A59C-48CF-9B53-7B58BF74BD46}" type="parTrans" cxnId="{7BAB7699-3CA5-41A9-AF48-6E1ACB15D1BB}">
      <dgm:prSet/>
      <dgm:spPr/>
      <dgm:t>
        <a:bodyPr/>
        <a:lstStyle/>
        <a:p>
          <a:endParaRPr lang="sv-SE"/>
        </a:p>
      </dgm:t>
    </dgm:pt>
    <dgm:pt modelId="{6075C795-D205-4D9D-91B1-3F66D18D65F2}" type="sibTrans" cxnId="{7BAB7699-3CA5-41A9-AF48-6E1ACB15D1BB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r>
            <a:rPr lang="sv-SE" sz="12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Förvaltningschef</a:t>
          </a:r>
          <a:endParaRPr lang="sv-SE" sz="12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1785710-9BF0-4D44-9490-D33A6FA7243C}" type="asst">
      <dgm:prSet phldrT="[Text]" custT="1"/>
      <dgm:spPr/>
      <dgm:t>
        <a:bodyPr/>
        <a:lstStyle/>
        <a:p>
          <a:r>
            <a:rPr lang="sv-SE" sz="1600">
              <a:latin typeface="Arial" panose="020B0604020202020204" pitchFamily="34" charset="0"/>
              <a:cs typeface="Arial" panose="020B0604020202020204" pitchFamily="34" charset="0"/>
            </a:rPr>
            <a:t>Administration och ekonomi</a:t>
          </a:r>
          <a:endParaRPr lang="sv-S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892DBE-F4FE-4117-9EA4-43119DA7DE3C}" type="parTrans" cxnId="{95D98544-2B39-468F-B624-1B7EECCE6E0F}">
      <dgm:prSet/>
      <dgm:spPr/>
      <dgm:t>
        <a:bodyPr/>
        <a:lstStyle/>
        <a:p>
          <a:endParaRPr lang="sv-SE"/>
        </a:p>
      </dgm:t>
    </dgm:pt>
    <dgm:pt modelId="{A7AAEE65-3227-4317-8C29-E3D30D43DF50}" type="sibTrans" cxnId="{95D98544-2B39-468F-B624-1B7EECCE6E0F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r>
            <a:rPr lang="sv-SE" sz="12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Enhetschef</a:t>
          </a:r>
          <a:endParaRPr lang="sv-SE" sz="12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41CC9C3-46EC-4C3D-B1F5-1CBBD5C62914}">
      <dgm:prSet phldrT="[Text]" custT="1"/>
      <dgm:spPr/>
      <dgm:t>
        <a:bodyPr/>
        <a:lstStyle/>
        <a:p>
          <a:r>
            <a:rPr lang="sv-SE" sz="1600">
              <a:latin typeface="Arial" panose="020B0604020202020204" pitchFamily="34" charset="0"/>
              <a:cs typeface="Arial" panose="020B0604020202020204" pitchFamily="34" charset="0"/>
            </a:rPr>
            <a:t>Kost</a:t>
          </a:r>
          <a:endParaRPr lang="sv-S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B82406-49FF-4EDA-B88D-0CFCA13051E6}" type="parTrans" cxnId="{5659281C-356C-4AFC-808F-08331E5C23B3}">
      <dgm:prSet/>
      <dgm:spPr/>
      <dgm:t>
        <a:bodyPr/>
        <a:lstStyle/>
        <a:p>
          <a:endParaRPr lang="sv-SE"/>
        </a:p>
      </dgm:t>
    </dgm:pt>
    <dgm:pt modelId="{50EDEE83-EB69-4928-A0B0-C36498D66FA0}" type="sibTrans" cxnId="{5659281C-356C-4AFC-808F-08331E5C23B3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r>
            <a:rPr lang="sv-SE" sz="12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Avdelningschef</a:t>
          </a:r>
          <a:endParaRPr lang="sv-SE" sz="12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65D1AD0-2EFB-4DE9-B3DC-47B1B7A272D0}">
      <dgm:prSet phldrT="[Text]" custT="1"/>
      <dgm:spPr/>
      <dgm:t>
        <a:bodyPr/>
        <a:lstStyle/>
        <a:p>
          <a:r>
            <a:rPr lang="sv-SE" sz="1600">
              <a:latin typeface="Arial" panose="020B0604020202020204" pitchFamily="34" charset="0"/>
              <a:cs typeface="Arial" panose="020B0604020202020204" pitchFamily="34" charset="0"/>
            </a:rPr>
            <a:t>Fastighetsservice</a:t>
          </a:r>
          <a:endParaRPr lang="sv-S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0014F-F24E-4772-B314-592F8A9D627C}" type="parTrans" cxnId="{2FA6E0C2-823A-4E25-917E-F54A53945BE5}">
      <dgm:prSet/>
      <dgm:spPr/>
      <dgm:t>
        <a:bodyPr/>
        <a:lstStyle/>
        <a:p>
          <a:endParaRPr lang="sv-SE"/>
        </a:p>
      </dgm:t>
    </dgm:pt>
    <dgm:pt modelId="{D5913F42-558F-44FB-9630-2F77E2A49006}" type="sibTrans" cxnId="{2FA6E0C2-823A-4E25-917E-F54A53945BE5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r>
            <a:rPr lang="sv-SE" sz="12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Avdelningschef</a:t>
          </a:r>
          <a:endParaRPr lang="sv-SE" sz="12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D7839EF-D9B6-4161-BF1D-83AFD44294F7}">
      <dgm:prSet phldrT="[Text]" custT="1"/>
      <dgm:spPr/>
      <dgm:t>
        <a:bodyPr/>
        <a:lstStyle/>
        <a:p>
          <a:r>
            <a:rPr lang="sv-SE" sz="1600">
              <a:latin typeface="Arial" panose="020B0604020202020204" pitchFamily="34" charset="0"/>
              <a:cs typeface="Arial" panose="020B0604020202020204" pitchFamily="34" charset="0"/>
            </a:rPr>
            <a:t>Gata/park</a:t>
          </a:r>
          <a:endParaRPr lang="sv-S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6FB4D8-2EBF-4495-9C06-0408CACC42A1}" type="parTrans" cxnId="{012E8C51-C491-43E1-BD2C-29455AA509DF}">
      <dgm:prSet/>
      <dgm:spPr/>
      <dgm:t>
        <a:bodyPr/>
        <a:lstStyle/>
        <a:p>
          <a:endParaRPr lang="sv-SE"/>
        </a:p>
      </dgm:t>
    </dgm:pt>
    <dgm:pt modelId="{C3C70B37-9BBF-411A-BF0B-9D8325380232}" type="sibTrans" cxnId="{012E8C51-C491-43E1-BD2C-29455AA509DF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r>
            <a:rPr lang="sv-SE" sz="12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Avdelningschef</a:t>
          </a:r>
          <a:endParaRPr lang="sv-SE" sz="12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0E99201-5FBD-45CE-B041-A3573A056A3E}" type="pres">
      <dgm:prSet presAssocID="{33765635-FA58-4ED8-8A6D-C0634C535D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1D51EA9-36F8-46D9-B02A-10F039C4A5A4}" type="pres">
      <dgm:prSet presAssocID="{6C1A80F7-2B4A-48D2-868F-57763AAC1C98}" presName="hierRoot1" presStyleCnt="0">
        <dgm:presLayoutVars>
          <dgm:hierBranch val="init"/>
        </dgm:presLayoutVars>
      </dgm:prSet>
      <dgm:spPr/>
    </dgm:pt>
    <dgm:pt modelId="{DA4E3C2F-0BB8-4C3A-A78A-30E2C8C05AB0}" type="pres">
      <dgm:prSet presAssocID="{6C1A80F7-2B4A-48D2-868F-57763AAC1C98}" presName="rootComposite1" presStyleCnt="0"/>
      <dgm:spPr/>
    </dgm:pt>
    <dgm:pt modelId="{8FF1CF88-0297-4811-9000-E8CDF19D1718}" type="pres">
      <dgm:prSet presAssocID="{6C1A80F7-2B4A-48D2-868F-57763AAC1C98}" presName="rootText1" presStyleLbl="node0" presStyleIdx="0" presStyleCnt="1" custLinFactNeighborX="-46" custLinFactNeighborY="44144">
        <dgm:presLayoutVars>
          <dgm:chMax/>
          <dgm:chPref val="3"/>
        </dgm:presLayoutVars>
      </dgm:prSet>
      <dgm:spPr/>
    </dgm:pt>
    <dgm:pt modelId="{33E08B3C-D8A8-46F3-9EEA-EAAE51DEB40A}" type="pres">
      <dgm:prSet presAssocID="{6C1A80F7-2B4A-48D2-868F-57763AAC1C98}" presName="titleText1" presStyleLbl="fgAcc0" presStyleIdx="0" presStyleCnt="1" custLinFactY="32434" custLinFactNeighborX="-44" custLinFactNeighborY="100000">
        <dgm:presLayoutVars>
          <dgm:chMax val="0"/>
          <dgm:chPref val="0"/>
        </dgm:presLayoutVars>
      </dgm:prSet>
      <dgm:spPr/>
    </dgm:pt>
    <dgm:pt modelId="{A0F5FEEF-20E4-4695-856F-9E579D69E7DC}" type="pres">
      <dgm:prSet presAssocID="{6C1A80F7-2B4A-48D2-868F-57763AAC1C98}" presName="rootConnector1" presStyleLbl="node1" presStyleIdx="0" presStyleCnt="3"/>
      <dgm:spPr/>
    </dgm:pt>
    <dgm:pt modelId="{222AA76A-EA05-408C-9C1E-B893F90DDEB0}" type="pres">
      <dgm:prSet presAssocID="{6C1A80F7-2B4A-48D2-868F-57763AAC1C98}" presName="hierChild2" presStyleCnt="0"/>
      <dgm:spPr/>
    </dgm:pt>
    <dgm:pt modelId="{5B80A2D5-2E3E-4321-AC79-22DEEB29C4BF}" type="pres">
      <dgm:prSet presAssocID="{B1B82406-49FF-4EDA-B88D-0CFCA13051E6}" presName="Name37" presStyleLbl="parChTrans1D2" presStyleIdx="0" presStyleCnt="4"/>
      <dgm:spPr/>
    </dgm:pt>
    <dgm:pt modelId="{0D156753-D984-4629-95EA-9A84E84B0441}" type="pres">
      <dgm:prSet presAssocID="{F41CC9C3-46EC-4C3D-B1F5-1CBBD5C62914}" presName="hierRoot2" presStyleCnt="0">
        <dgm:presLayoutVars>
          <dgm:hierBranch val="init"/>
        </dgm:presLayoutVars>
      </dgm:prSet>
      <dgm:spPr/>
    </dgm:pt>
    <dgm:pt modelId="{E3E32A3F-7AFB-4B1D-B5B0-4BAF1A54F790}" type="pres">
      <dgm:prSet presAssocID="{F41CC9C3-46EC-4C3D-B1F5-1CBBD5C62914}" presName="rootComposite" presStyleCnt="0"/>
      <dgm:spPr/>
    </dgm:pt>
    <dgm:pt modelId="{EE8BE2D1-754C-4BA4-A39A-64433DEF6E1B}" type="pres">
      <dgm:prSet presAssocID="{F41CC9C3-46EC-4C3D-B1F5-1CBBD5C62914}" presName="rootText" presStyleLbl="node1" presStyleIdx="0" presStyleCnt="3">
        <dgm:presLayoutVars>
          <dgm:chMax/>
          <dgm:chPref val="3"/>
        </dgm:presLayoutVars>
      </dgm:prSet>
      <dgm:spPr/>
    </dgm:pt>
    <dgm:pt modelId="{F6879EC7-1926-4043-A584-14710ADD9221}" type="pres">
      <dgm:prSet presAssocID="{F41CC9C3-46EC-4C3D-B1F5-1CBBD5C62914}" presName="titleText2" presStyleLbl="fgAcc1" presStyleIdx="0" presStyleCnt="3">
        <dgm:presLayoutVars>
          <dgm:chMax val="0"/>
          <dgm:chPref val="0"/>
        </dgm:presLayoutVars>
      </dgm:prSet>
      <dgm:spPr/>
    </dgm:pt>
    <dgm:pt modelId="{F9E329FB-3372-43C3-9F9B-B04615FBB2CC}" type="pres">
      <dgm:prSet presAssocID="{F41CC9C3-46EC-4C3D-B1F5-1CBBD5C62914}" presName="rootConnector" presStyleLbl="node2" presStyleIdx="0" presStyleCnt="0"/>
      <dgm:spPr/>
    </dgm:pt>
    <dgm:pt modelId="{B665739E-2225-45F4-8653-D0A84B6788FA}" type="pres">
      <dgm:prSet presAssocID="{F41CC9C3-46EC-4C3D-B1F5-1CBBD5C62914}" presName="hierChild4" presStyleCnt="0"/>
      <dgm:spPr/>
    </dgm:pt>
    <dgm:pt modelId="{DEA17D26-20C1-414C-A641-A4B7DE880B0F}" type="pres">
      <dgm:prSet presAssocID="{F41CC9C3-46EC-4C3D-B1F5-1CBBD5C62914}" presName="hierChild5" presStyleCnt="0"/>
      <dgm:spPr/>
    </dgm:pt>
    <dgm:pt modelId="{8600FF13-D580-4931-A88C-836CCFB6149C}" type="pres">
      <dgm:prSet presAssocID="{7C20014F-F24E-4772-B314-592F8A9D627C}" presName="Name37" presStyleLbl="parChTrans1D2" presStyleIdx="1" presStyleCnt="4"/>
      <dgm:spPr/>
    </dgm:pt>
    <dgm:pt modelId="{409B69A1-7D79-43ED-9335-597AC684AAFB}" type="pres">
      <dgm:prSet presAssocID="{C65D1AD0-2EFB-4DE9-B3DC-47B1B7A272D0}" presName="hierRoot2" presStyleCnt="0">
        <dgm:presLayoutVars>
          <dgm:hierBranch val="init"/>
        </dgm:presLayoutVars>
      </dgm:prSet>
      <dgm:spPr/>
    </dgm:pt>
    <dgm:pt modelId="{3C05CD20-1280-4AC5-A215-7CE18DDBF440}" type="pres">
      <dgm:prSet presAssocID="{C65D1AD0-2EFB-4DE9-B3DC-47B1B7A272D0}" presName="rootComposite" presStyleCnt="0"/>
      <dgm:spPr/>
    </dgm:pt>
    <dgm:pt modelId="{79EACEAD-84D6-44C1-8807-F869A73E4A68}" type="pres">
      <dgm:prSet presAssocID="{C65D1AD0-2EFB-4DE9-B3DC-47B1B7A272D0}" presName="rootText" presStyleLbl="node1" presStyleIdx="1" presStyleCnt="3" custLinFactNeighborX="680">
        <dgm:presLayoutVars>
          <dgm:chMax/>
          <dgm:chPref val="3"/>
        </dgm:presLayoutVars>
      </dgm:prSet>
      <dgm:spPr/>
    </dgm:pt>
    <dgm:pt modelId="{03549E0F-D3BE-4FBE-99F5-2D11C5018F94}" type="pres">
      <dgm:prSet presAssocID="{C65D1AD0-2EFB-4DE9-B3DC-47B1B7A272D0}" presName="titleText2" presStyleLbl="fgAcc1" presStyleIdx="1" presStyleCnt="3" custLinFactNeighborX="-44">
        <dgm:presLayoutVars>
          <dgm:chMax val="0"/>
          <dgm:chPref val="0"/>
        </dgm:presLayoutVars>
      </dgm:prSet>
      <dgm:spPr/>
    </dgm:pt>
    <dgm:pt modelId="{06CF2BAE-E4DF-46AF-8B8D-7F7631FFB214}" type="pres">
      <dgm:prSet presAssocID="{C65D1AD0-2EFB-4DE9-B3DC-47B1B7A272D0}" presName="rootConnector" presStyleLbl="node2" presStyleIdx="0" presStyleCnt="0"/>
      <dgm:spPr/>
    </dgm:pt>
    <dgm:pt modelId="{9E823FF5-2F1B-4576-971F-5379188CBA99}" type="pres">
      <dgm:prSet presAssocID="{C65D1AD0-2EFB-4DE9-B3DC-47B1B7A272D0}" presName="hierChild4" presStyleCnt="0"/>
      <dgm:spPr/>
    </dgm:pt>
    <dgm:pt modelId="{C05F5899-A746-490E-A9D8-72E0D35988D0}" type="pres">
      <dgm:prSet presAssocID="{C65D1AD0-2EFB-4DE9-B3DC-47B1B7A272D0}" presName="hierChild5" presStyleCnt="0"/>
      <dgm:spPr/>
    </dgm:pt>
    <dgm:pt modelId="{0B55EE71-D333-4CE1-B619-AB4D64BAE3F9}" type="pres">
      <dgm:prSet presAssocID="{EE6FB4D8-2EBF-4495-9C06-0408CACC42A1}" presName="Name37" presStyleLbl="parChTrans1D2" presStyleIdx="2" presStyleCnt="4"/>
      <dgm:spPr/>
    </dgm:pt>
    <dgm:pt modelId="{222D9867-B615-4C30-A083-68EBC24049FE}" type="pres">
      <dgm:prSet presAssocID="{4D7839EF-D9B6-4161-BF1D-83AFD44294F7}" presName="hierRoot2" presStyleCnt="0">
        <dgm:presLayoutVars>
          <dgm:hierBranch val="init"/>
        </dgm:presLayoutVars>
      </dgm:prSet>
      <dgm:spPr/>
    </dgm:pt>
    <dgm:pt modelId="{5C10B5E2-6CBD-4352-BE7D-30513B4B988A}" type="pres">
      <dgm:prSet presAssocID="{4D7839EF-D9B6-4161-BF1D-83AFD44294F7}" presName="rootComposite" presStyleCnt="0"/>
      <dgm:spPr/>
    </dgm:pt>
    <dgm:pt modelId="{671ADDF2-7F7A-40E9-9B30-12DE0C1579D4}" type="pres">
      <dgm:prSet presAssocID="{4D7839EF-D9B6-4161-BF1D-83AFD44294F7}" presName="rootText" presStyleLbl="node1" presStyleIdx="2" presStyleCnt="3" custLinFactNeighborX="0">
        <dgm:presLayoutVars>
          <dgm:chMax/>
          <dgm:chPref val="3"/>
        </dgm:presLayoutVars>
      </dgm:prSet>
      <dgm:spPr/>
    </dgm:pt>
    <dgm:pt modelId="{DCDA43D6-5DD8-4921-8201-D5A147FDAF31}" type="pres">
      <dgm:prSet presAssocID="{4D7839EF-D9B6-4161-BF1D-83AFD44294F7}" presName="titleText2" presStyleLbl="fgAcc1" presStyleIdx="2" presStyleCnt="3">
        <dgm:presLayoutVars>
          <dgm:chMax val="0"/>
          <dgm:chPref val="0"/>
        </dgm:presLayoutVars>
      </dgm:prSet>
      <dgm:spPr/>
    </dgm:pt>
    <dgm:pt modelId="{97795493-FCF3-4815-959F-0EA09CBE8E64}" type="pres">
      <dgm:prSet presAssocID="{4D7839EF-D9B6-4161-BF1D-83AFD44294F7}" presName="rootConnector" presStyleLbl="node2" presStyleIdx="0" presStyleCnt="0"/>
      <dgm:spPr/>
    </dgm:pt>
    <dgm:pt modelId="{ABB8AB52-0CD5-4279-A6F8-EC12D34348D3}" type="pres">
      <dgm:prSet presAssocID="{4D7839EF-D9B6-4161-BF1D-83AFD44294F7}" presName="hierChild4" presStyleCnt="0"/>
      <dgm:spPr/>
    </dgm:pt>
    <dgm:pt modelId="{64C5C96A-D531-4AA4-A81D-21B3E1B27C8B}" type="pres">
      <dgm:prSet presAssocID="{4D7839EF-D9B6-4161-BF1D-83AFD44294F7}" presName="hierChild5" presStyleCnt="0"/>
      <dgm:spPr/>
    </dgm:pt>
    <dgm:pt modelId="{804E8948-0B6F-41E6-A74B-43490339A50B}" type="pres">
      <dgm:prSet presAssocID="{6C1A80F7-2B4A-48D2-868F-57763AAC1C98}" presName="hierChild3" presStyleCnt="0"/>
      <dgm:spPr/>
    </dgm:pt>
    <dgm:pt modelId="{86361185-AF2C-433B-BEEF-A86D7F249FD8}" type="pres">
      <dgm:prSet presAssocID="{D5892DBE-F4FE-4117-9EA4-43119DA7DE3C}" presName="Name96" presStyleLbl="parChTrans1D2" presStyleIdx="3" presStyleCnt="4"/>
      <dgm:spPr/>
    </dgm:pt>
    <dgm:pt modelId="{F556AF55-35B1-453C-ABBA-EEC19C27D645}" type="pres">
      <dgm:prSet presAssocID="{41785710-9BF0-4D44-9490-D33A6FA7243C}" presName="hierRoot3" presStyleCnt="0">
        <dgm:presLayoutVars>
          <dgm:hierBranch val="init"/>
        </dgm:presLayoutVars>
      </dgm:prSet>
      <dgm:spPr/>
    </dgm:pt>
    <dgm:pt modelId="{C19352A8-ACAD-4CA6-B67A-7E440967601F}" type="pres">
      <dgm:prSet presAssocID="{41785710-9BF0-4D44-9490-D33A6FA7243C}" presName="rootComposite3" presStyleCnt="0"/>
      <dgm:spPr/>
    </dgm:pt>
    <dgm:pt modelId="{D72AF6F1-7D3A-40F8-9869-2570444B7816}" type="pres">
      <dgm:prSet presAssocID="{41785710-9BF0-4D44-9490-D33A6FA7243C}" presName="rootText3" presStyleLbl="asst1" presStyleIdx="0" presStyleCnt="1" custLinFactNeighborX="-29004" custLinFactNeighborY="-1648">
        <dgm:presLayoutVars>
          <dgm:chPref val="3"/>
        </dgm:presLayoutVars>
      </dgm:prSet>
      <dgm:spPr/>
    </dgm:pt>
    <dgm:pt modelId="{8A14DB9D-BAB7-4BAB-BFAC-467BB89D210C}" type="pres">
      <dgm:prSet presAssocID="{41785710-9BF0-4D44-9490-D33A6FA7243C}" presName="titleText3" presStyleLbl="fgAcc2" presStyleIdx="0" presStyleCnt="1" custLinFactNeighborX="-31752" custLinFactNeighborY="-1">
        <dgm:presLayoutVars>
          <dgm:chMax val="0"/>
          <dgm:chPref val="0"/>
        </dgm:presLayoutVars>
      </dgm:prSet>
      <dgm:spPr/>
    </dgm:pt>
    <dgm:pt modelId="{435F72D3-E993-4B4B-9FA9-72D5D19895B5}" type="pres">
      <dgm:prSet presAssocID="{41785710-9BF0-4D44-9490-D33A6FA7243C}" presName="rootConnector3" presStyleLbl="asst1" presStyleIdx="0" presStyleCnt="1"/>
      <dgm:spPr/>
    </dgm:pt>
    <dgm:pt modelId="{89F96D24-573A-4AFA-903E-FFDEEFE8BE24}" type="pres">
      <dgm:prSet presAssocID="{41785710-9BF0-4D44-9490-D33A6FA7243C}" presName="hierChild6" presStyleCnt="0"/>
      <dgm:spPr/>
    </dgm:pt>
    <dgm:pt modelId="{83C869F7-3D65-497C-9E5D-9FBDCBE5F993}" type="pres">
      <dgm:prSet presAssocID="{41785710-9BF0-4D44-9490-D33A6FA7243C}" presName="hierChild7" presStyleCnt="0"/>
      <dgm:spPr/>
    </dgm:pt>
  </dgm:ptLst>
  <dgm:cxnLst>
    <dgm:cxn modelId="{5659281C-356C-4AFC-808F-08331E5C23B3}" srcId="{6C1A80F7-2B4A-48D2-868F-57763AAC1C98}" destId="{F41CC9C3-46EC-4C3D-B1F5-1CBBD5C62914}" srcOrd="1" destOrd="0" parTransId="{B1B82406-49FF-4EDA-B88D-0CFCA13051E6}" sibTransId="{50EDEE83-EB69-4928-A0B0-C36498D66FA0}"/>
    <dgm:cxn modelId="{01464D39-B3F7-4349-8033-BC5A05440926}" type="presOf" srcId="{6075C795-D205-4D9D-91B1-3F66D18D65F2}" destId="{33E08B3C-D8A8-46F3-9EEA-EAAE51DEB40A}" srcOrd="0" destOrd="0" presId="urn:microsoft.com/office/officeart/2008/layout/NameandTitleOrganizationalChart"/>
    <dgm:cxn modelId="{CAEB813A-CDCF-4A5E-A35E-568CF7A29F94}" type="presOf" srcId="{4D7839EF-D9B6-4161-BF1D-83AFD44294F7}" destId="{97795493-FCF3-4815-959F-0EA09CBE8E64}" srcOrd="1" destOrd="0" presId="urn:microsoft.com/office/officeart/2008/layout/NameandTitleOrganizationalChart"/>
    <dgm:cxn modelId="{733A5B3E-73CB-47A3-8ABB-4CA67A9F588E}" type="presOf" srcId="{6C1A80F7-2B4A-48D2-868F-57763AAC1C98}" destId="{8FF1CF88-0297-4811-9000-E8CDF19D1718}" srcOrd="0" destOrd="0" presId="urn:microsoft.com/office/officeart/2008/layout/NameandTitleOrganizationalChart"/>
    <dgm:cxn modelId="{AC51DF3F-831E-438B-8C34-B88530BE7129}" type="presOf" srcId="{A7AAEE65-3227-4317-8C29-E3D30D43DF50}" destId="{8A14DB9D-BAB7-4BAB-BFAC-467BB89D210C}" srcOrd="0" destOrd="0" presId="urn:microsoft.com/office/officeart/2008/layout/NameandTitleOrganizationalChart"/>
    <dgm:cxn modelId="{FFB9A941-7677-42E4-B5A2-857B31C3C779}" type="presOf" srcId="{D5892DBE-F4FE-4117-9EA4-43119DA7DE3C}" destId="{86361185-AF2C-433B-BEEF-A86D7F249FD8}" srcOrd="0" destOrd="0" presId="urn:microsoft.com/office/officeart/2008/layout/NameandTitleOrganizationalChart"/>
    <dgm:cxn modelId="{95D98544-2B39-468F-B624-1B7EECCE6E0F}" srcId="{6C1A80F7-2B4A-48D2-868F-57763AAC1C98}" destId="{41785710-9BF0-4D44-9490-D33A6FA7243C}" srcOrd="0" destOrd="0" parTransId="{D5892DBE-F4FE-4117-9EA4-43119DA7DE3C}" sibTransId="{A7AAEE65-3227-4317-8C29-E3D30D43DF50}"/>
    <dgm:cxn modelId="{B3704346-1E84-4FB8-9F55-B411823D2CE0}" type="presOf" srcId="{F41CC9C3-46EC-4C3D-B1F5-1CBBD5C62914}" destId="{F9E329FB-3372-43C3-9F9B-B04615FBB2CC}" srcOrd="1" destOrd="0" presId="urn:microsoft.com/office/officeart/2008/layout/NameandTitleOrganizationalChart"/>
    <dgm:cxn modelId="{051F9D46-D554-4398-8EF1-028806D37124}" type="presOf" srcId="{B1B82406-49FF-4EDA-B88D-0CFCA13051E6}" destId="{5B80A2D5-2E3E-4321-AC79-22DEEB29C4BF}" srcOrd="0" destOrd="0" presId="urn:microsoft.com/office/officeart/2008/layout/NameandTitleOrganizationalChart"/>
    <dgm:cxn modelId="{FD3A0769-CDAA-40A4-8D9E-73121C7AC552}" type="presOf" srcId="{41785710-9BF0-4D44-9490-D33A6FA7243C}" destId="{435F72D3-E993-4B4B-9FA9-72D5D19895B5}" srcOrd="1" destOrd="0" presId="urn:microsoft.com/office/officeart/2008/layout/NameandTitleOrganizationalChart"/>
    <dgm:cxn modelId="{012E8C51-C491-43E1-BD2C-29455AA509DF}" srcId="{6C1A80F7-2B4A-48D2-868F-57763AAC1C98}" destId="{4D7839EF-D9B6-4161-BF1D-83AFD44294F7}" srcOrd="3" destOrd="0" parTransId="{EE6FB4D8-2EBF-4495-9C06-0408CACC42A1}" sibTransId="{C3C70B37-9BBF-411A-BF0B-9D8325380232}"/>
    <dgm:cxn modelId="{D11E8A56-08D0-4D51-8FEE-BA4636560258}" type="presOf" srcId="{C3C70B37-9BBF-411A-BF0B-9D8325380232}" destId="{DCDA43D6-5DD8-4921-8201-D5A147FDAF31}" srcOrd="0" destOrd="0" presId="urn:microsoft.com/office/officeart/2008/layout/NameandTitleOrganizationalChart"/>
    <dgm:cxn modelId="{EF56347A-3CD3-4895-B91F-F11F68C15563}" type="presOf" srcId="{C65D1AD0-2EFB-4DE9-B3DC-47B1B7A272D0}" destId="{79EACEAD-84D6-44C1-8807-F869A73E4A68}" srcOrd="0" destOrd="0" presId="urn:microsoft.com/office/officeart/2008/layout/NameandTitleOrganizationalChart"/>
    <dgm:cxn modelId="{853F915A-AEFD-48DA-81B4-B53C1466007B}" type="presOf" srcId="{C65D1AD0-2EFB-4DE9-B3DC-47B1B7A272D0}" destId="{06CF2BAE-E4DF-46AF-8B8D-7F7631FFB214}" srcOrd="1" destOrd="0" presId="urn:microsoft.com/office/officeart/2008/layout/NameandTitleOrganizationalChart"/>
    <dgm:cxn modelId="{4C1EDB7C-87B8-4D66-B3E9-8062EF5A19EC}" type="presOf" srcId="{6C1A80F7-2B4A-48D2-868F-57763AAC1C98}" destId="{A0F5FEEF-20E4-4695-856F-9E579D69E7DC}" srcOrd="1" destOrd="0" presId="urn:microsoft.com/office/officeart/2008/layout/NameandTitleOrganizationalChart"/>
    <dgm:cxn modelId="{7BAB7699-3CA5-41A9-AF48-6E1ACB15D1BB}" srcId="{33765635-FA58-4ED8-8A6D-C0634C535DA9}" destId="{6C1A80F7-2B4A-48D2-868F-57763AAC1C98}" srcOrd="0" destOrd="0" parTransId="{4DB2A81D-A59C-48CF-9B53-7B58BF74BD46}" sibTransId="{6075C795-D205-4D9D-91B1-3F66D18D65F2}"/>
    <dgm:cxn modelId="{EC0AA79A-FF5E-440C-9E38-5B38DC57EAB1}" type="presOf" srcId="{50EDEE83-EB69-4928-A0B0-C36498D66FA0}" destId="{F6879EC7-1926-4043-A584-14710ADD9221}" srcOrd="0" destOrd="0" presId="urn:microsoft.com/office/officeart/2008/layout/NameandTitleOrganizationalChart"/>
    <dgm:cxn modelId="{E2054EAC-DBD8-4DCE-A592-FE51780D25C0}" type="presOf" srcId="{33765635-FA58-4ED8-8A6D-C0634C535DA9}" destId="{E0E99201-5FBD-45CE-B041-A3573A056A3E}" srcOrd="0" destOrd="0" presId="urn:microsoft.com/office/officeart/2008/layout/NameandTitleOrganizationalChart"/>
    <dgm:cxn modelId="{F861A7C0-B6C3-4D41-9F3E-4242093B0172}" type="presOf" srcId="{EE6FB4D8-2EBF-4495-9C06-0408CACC42A1}" destId="{0B55EE71-D333-4CE1-B619-AB4D64BAE3F9}" srcOrd="0" destOrd="0" presId="urn:microsoft.com/office/officeart/2008/layout/NameandTitleOrganizationalChart"/>
    <dgm:cxn modelId="{3B4C35C2-A176-4B8D-B041-5D7CB33196E0}" type="presOf" srcId="{F41CC9C3-46EC-4C3D-B1F5-1CBBD5C62914}" destId="{EE8BE2D1-754C-4BA4-A39A-64433DEF6E1B}" srcOrd="0" destOrd="0" presId="urn:microsoft.com/office/officeart/2008/layout/NameandTitleOrganizationalChart"/>
    <dgm:cxn modelId="{2FA6E0C2-823A-4E25-917E-F54A53945BE5}" srcId="{6C1A80F7-2B4A-48D2-868F-57763AAC1C98}" destId="{C65D1AD0-2EFB-4DE9-B3DC-47B1B7A272D0}" srcOrd="2" destOrd="0" parTransId="{7C20014F-F24E-4772-B314-592F8A9D627C}" sibTransId="{D5913F42-558F-44FB-9630-2F77E2A49006}"/>
    <dgm:cxn modelId="{F2BE56CF-9EF1-4998-AAA6-C596B640F09C}" type="presOf" srcId="{41785710-9BF0-4D44-9490-D33A6FA7243C}" destId="{D72AF6F1-7D3A-40F8-9869-2570444B7816}" srcOrd="0" destOrd="0" presId="urn:microsoft.com/office/officeart/2008/layout/NameandTitleOrganizationalChart"/>
    <dgm:cxn modelId="{A8BBB7D1-137C-4CAC-B7E9-9651EA9AAB70}" type="presOf" srcId="{7C20014F-F24E-4772-B314-592F8A9D627C}" destId="{8600FF13-D580-4931-A88C-836CCFB6149C}" srcOrd="0" destOrd="0" presId="urn:microsoft.com/office/officeart/2008/layout/NameandTitleOrganizationalChart"/>
    <dgm:cxn modelId="{7F42E6EC-7AD3-4F76-8D23-47B5D62C6B8E}" type="presOf" srcId="{4D7839EF-D9B6-4161-BF1D-83AFD44294F7}" destId="{671ADDF2-7F7A-40E9-9B30-12DE0C1579D4}" srcOrd="0" destOrd="0" presId="urn:microsoft.com/office/officeart/2008/layout/NameandTitleOrganizationalChart"/>
    <dgm:cxn modelId="{D50085F0-2E78-4E07-A538-60A4BEE30D3F}" type="presOf" srcId="{D5913F42-558F-44FB-9630-2F77E2A49006}" destId="{03549E0F-D3BE-4FBE-99F5-2D11C5018F94}" srcOrd="0" destOrd="0" presId="urn:microsoft.com/office/officeart/2008/layout/NameandTitleOrganizationalChart"/>
    <dgm:cxn modelId="{1FEB823C-DA11-422D-A696-A2DC9AB01B0D}" type="presParOf" srcId="{E0E99201-5FBD-45CE-B041-A3573A056A3E}" destId="{11D51EA9-36F8-46D9-B02A-10F039C4A5A4}" srcOrd="0" destOrd="0" presId="urn:microsoft.com/office/officeart/2008/layout/NameandTitleOrganizationalChart"/>
    <dgm:cxn modelId="{8AC2A0C0-EF75-442D-AD12-33F80CD77AB5}" type="presParOf" srcId="{11D51EA9-36F8-46D9-B02A-10F039C4A5A4}" destId="{DA4E3C2F-0BB8-4C3A-A78A-30E2C8C05AB0}" srcOrd="0" destOrd="0" presId="urn:microsoft.com/office/officeart/2008/layout/NameandTitleOrganizationalChart"/>
    <dgm:cxn modelId="{DBD98D17-5396-4EC2-8334-D48DE7963E60}" type="presParOf" srcId="{DA4E3C2F-0BB8-4C3A-A78A-30E2C8C05AB0}" destId="{8FF1CF88-0297-4811-9000-E8CDF19D1718}" srcOrd="0" destOrd="0" presId="urn:microsoft.com/office/officeart/2008/layout/NameandTitleOrganizationalChart"/>
    <dgm:cxn modelId="{34244E9B-4990-4701-BB6C-69A62B957731}" type="presParOf" srcId="{DA4E3C2F-0BB8-4C3A-A78A-30E2C8C05AB0}" destId="{33E08B3C-D8A8-46F3-9EEA-EAAE51DEB40A}" srcOrd="1" destOrd="0" presId="urn:microsoft.com/office/officeart/2008/layout/NameandTitleOrganizationalChart"/>
    <dgm:cxn modelId="{E05803AE-D6E0-4801-88C2-3B313AEC00B3}" type="presParOf" srcId="{DA4E3C2F-0BB8-4C3A-A78A-30E2C8C05AB0}" destId="{A0F5FEEF-20E4-4695-856F-9E579D69E7DC}" srcOrd="2" destOrd="0" presId="urn:microsoft.com/office/officeart/2008/layout/NameandTitleOrganizationalChart"/>
    <dgm:cxn modelId="{1472EED6-9F7E-485A-A420-B24D7A28CBAA}" type="presParOf" srcId="{11D51EA9-36F8-46D9-B02A-10F039C4A5A4}" destId="{222AA76A-EA05-408C-9C1E-B893F90DDEB0}" srcOrd="1" destOrd="0" presId="urn:microsoft.com/office/officeart/2008/layout/NameandTitleOrganizationalChart"/>
    <dgm:cxn modelId="{1D401496-63F8-4DC7-AF99-97FB9108EFBE}" type="presParOf" srcId="{222AA76A-EA05-408C-9C1E-B893F90DDEB0}" destId="{5B80A2D5-2E3E-4321-AC79-22DEEB29C4BF}" srcOrd="0" destOrd="0" presId="urn:microsoft.com/office/officeart/2008/layout/NameandTitleOrganizationalChart"/>
    <dgm:cxn modelId="{472746B4-64E3-4314-9BDF-C68B59520279}" type="presParOf" srcId="{222AA76A-EA05-408C-9C1E-B893F90DDEB0}" destId="{0D156753-D984-4629-95EA-9A84E84B0441}" srcOrd="1" destOrd="0" presId="urn:microsoft.com/office/officeart/2008/layout/NameandTitleOrganizationalChart"/>
    <dgm:cxn modelId="{F0E2553B-E930-484E-B6A9-34DDBA64AD3B}" type="presParOf" srcId="{0D156753-D984-4629-95EA-9A84E84B0441}" destId="{E3E32A3F-7AFB-4B1D-B5B0-4BAF1A54F790}" srcOrd="0" destOrd="0" presId="urn:microsoft.com/office/officeart/2008/layout/NameandTitleOrganizationalChart"/>
    <dgm:cxn modelId="{EF132C89-C8B9-4752-B180-779E4900B334}" type="presParOf" srcId="{E3E32A3F-7AFB-4B1D-B5B0-4BAF1A54F790}" destId="{EE8BE2D1-754C-4BA4-A39A-64433DEF6E1B}" srcOrd="0" destOrd="0" presId="urn:microsoft.com/office/officeart/2008/layout/NameandTitleOrganizationalChart"/>
    <dgm:cxn modelId="{9AEB3DD9-9EF3-4A0D-955B-FF4356A595CB}" type="presParOf" srcId="{E3E32A3F-7AFB-4B1D-B5B0-4BAF1A54F790}" destId="{F6879EC7-1926-4043-A584-14710ADD9221}" srcOrd="1" destOrd="0" presId="urn:microsoft.com/office/officeart/2008/layout/NameandTitleOrganizationalChart"/>
    <dgm:cxn modelId="{D1005523-6B6D-46B4-9FAC-DF1A47D48944}" type="presParOf" srcId="{E3E32A3F-7AFB-4B1D-B5B0-4BAF1A54F790}" destId="{F9E329FB-3372-43C3-9F9B-B04615FBB2CC}" srcOrd="2" destOrd="0" presId="urn:microsoft.com/office/officeart/2008/layout/NameandTitleOrganizationalChart"/>
    <dgm:cxn modelId="{A55063BE-F380-4E8D-8EEC-6F444740A08C}" type="presParOf" srcId="{0D156753-D984-4629-95EA-9A84E84B0441}" destId="{B665739E-2225-45F4-8653-D0A84B6788FA}" srcOrd="1" destOrd="0" presId="urn:microsoft.com/office/officeart/2008/layout/NameandTitleOrganizationalChart"/>
    <dgm:cxn modelId="{7EDDD8DE-9C84-4133-AF25-F5DB047B1857}" type="presParOf" srcId="{0D156753-D984-4629-95EA-9A84E84B0441}" destId="{DEA17D26-20C1-414C-A641-A4B7DE880B0F}" srcOrd="2" destOrd="0" presId="urn:microsoft.com/office/officeart/2008/layout/NameandTitleOrganizationalChart"/>
    <dgm:cxn modelId="{EE44C3B5-9BC2-495B-B04A-3460C706F85B}" type="presParOf" srcId="{222AA76A-EA05-408C-9C1E-B893F90DDEB0}" destId="{8600FF13-D580-4931-A88C-836CCFB6149C}" srcOrd="2" destOrd="0" presId="urn:microsoft.com/office/officeart/2008/layout/NameandTitleOrganizationalChart"/>
    <dgm:cxn modelId="{37DBCA89-B615-4E4B-8BDC-D144635F1199}" type="presParOf" srcId="{222AA76A-EA05-408C-9C1E-B893F90DDEB0}" destId="{409B69A1-7D79-43ED-9335-597AC684AAFB}" srcOrd="3" destOrd="0" presId="urn:microsoft.com/office/officeart/2008/layout/NameandTitleOrganizationalChart"/>
    <dgm:cxn modelId="{95F84D26-1681-4006-8F3C-FF9F3AD6271D}" type="presParOf" srcId="{409B69A1-7D79-43ED-9335-597AC684AAFB}" destId="{3C05CD20-1280-4AC5-A215-7CE18DDBF440}" srcOrd="0" destOrd="0" presId="urn:microsoft.com/office/officeart/2008/layout/NameandTitleOrganizationalChart"/>
    <dgm:cxn modelId="{C1797AF5-C7FB-4DE9-8B30-4E605496E754}" type="presParOf" srcId="{3C05CD20-1280-4AC5-A215-7CE18DDBF440}" destId="{79EACEAD-84D6-44C1-8807-F869A73E4A68}" srcOrd="0" destOrd="0" presId="urn:microsoft.com/office/officeart/2008/layout/NameandTitleOrganizationalChart"/>
    <dgm:cxn modelId="{2A501BE7-4B96-405B-B5B3-CD33ACC87548}" type="presParOf" srcId="{3C05CD20-1280-4AC5-A215-7CE18DDBF440}" destId="{03549E0F-D3BE-4FBE-99F5-2D11C5018F94}" srcOrd="1" destOrd="0" presId="urn:microsoft.com/office/officeart/2008/layout/NameandTitleOrganizationalChart"/>
    <dgm:cxn modelId="{B0C962C6-2E64-4FFE-8E19-62B87BEABC63}" type="presParOf" srcId="{3C05CD20-1280-4AC5-A215-7CE18DDBF440}" destId="{06CF2BAE-E4DF-46AF-8B8D-7F7631FFB214}" srcOrd="2" destOrd="0" presId="urn:microsoft.com/office/officeart/2008/layout/NameandTitleOrganizationalChart"/>
    <dgm:cxn modelId="{548FE388-4923-4F61-9856-CFCE8FBD0D37}" type="presParOf" srcId="{409B69A1-7D79-43ED-9335-597AC684AAFB}" destId="{9E823FF5-2F1B-4576-971F-5379188CBA99}" srcOrd="1" destOrd="0" presId="urn:microsoft.com/office/officeart/2008/layout/NameandTitleOrganizationalChart"/>
    <dgm:cxn modelId="{95ABAB21-B49E-4F91-AC62-94AEBB10C51E}" type="presParOf" srcId="{409B69A1-7D79-43ED-9335-597AC684AAFB}" destId="{C05F5899-A746-490E-A9D8-72E0D35988D0}" srcOrd="2" destOrd="0" presId="urn:microsoft.com/office/officeart/2008/layout/NameandTitleOrganizationalChart"/>
    <dgm:cxn modelId="{6A53AFE0-9754-449E-BDAE-C0C2B0545551}" type="presParOf" srcId="{222AA76A-EA05-408C-9C1E-B893F90DDEB0}" destId="{0B55EE71-D333-4CE1-B619-AB4D64BAE3F9}" srcOrd="4" destOrd="0" presId="urn:microsoft.com/office/officeart/2008/layout/NameandTitleOrganizationalChart"/>
    <dgm:cxn modelId="{3891C0F0-3BC1-4FA7-90AB-D1815DD2BB3C}" type="presParOf" srcId="{222AA76A-EA05-408C-9C1E-B893F90DDEB0}" destId="{222D9867-B615-4C30-A083-68EBC24049FE}" srcOrd="5" destOrd="0" presId="urn:microsoft.com/office/officeart/2008/layout/NameandTitleOrganizationalChart"/>
    <dgm:cxn modelId="{162C49D2-0251-48E5-AE74-8E72E53EC558}" type="presParOf" srcId="{222D9867-B615-4C30-A083-68EBC24049FE}" destId="{5C10B5E2-6CBD-4352-BE7D-30513B4B988A}" srcOrd="0" destOrd="0" presId="urn:microsoft.com/office/officeart/2008/layout/NameandTitleOrganizationalChart"/>
    <dgm:cxn modelId="{66687FB4-9E02-4225-AB3E-72FDC6217EF0}" type="presParOf" srcId="{5C10B5E2-6CBD-4352-BE7D-30513B4B988A}" destId="{671ADDF2-7F7A-40E9-9B30-12DE0C1579D4}" srcOrd="0" destOrd="0" presId="urn:microsoft.com/office/officeart/2008/layout/NameandTitleOrganizationalChart"/>
    <dgm:cxn modelId="{6355BF9B-6D8F-4225-A1C5-BF01E59C0305}" type="presParOf" srcId="{5C10B5E2-6CBD-4352-BE7D-30513B4B988A}" destId="{DCDA43D6-5DD8-4921-8201-D5A147FDAF31}" srcOrd="1" destOrd="0" presId="urn:microsoft.com/office/officeart/2008/layout/NameandTitleOrganizationalChart"/>
    <dgm:cxn modelId="{2CC458A1-5E13-46D7-85DA-390795DA0229}" type="presParOf" srcId="{5C10B5E2-6CBD-4352-BE7D-30513B4B988A}" destId="{97795493-FCF3-4815-959F-0EA09CBE8E64}" srcOrd="2" destOrd="0" presId="urn:microsoft.com/office/officeart/2008/layout/NameandTitleOrganizationalChart"/>
    <dgm:cxn modelId="{61F2D74E-4FE5-4513-8DAB-434D7C86C5C9}" type="presParOf" srcId="{222D9867-B615-4C30-A083-68EBC24049FE}" destId="{ABB8AB52-0CD5-4279-A6F8-EC12D34348D3}" srcOrd="1" destOrd="0" presId="urn:microsoft.com/office/officeart/2008/layout/NameandTitleOrganizationalChart"/>
    <dgm:cxn modelId="{BEB583F9-3B62-4EAF-9ECE-AC770CA9396E}" type="presParOf" srcId="{222D9867-B615-4C30-A083-68EBC24049FE}" destId="{64C5C96A-D531-4AA4-A81D-21B3E1B27C8B}" srcOrd="2" destOrd="0" presId="urn:microsoft.com/office/officeart/2008/layout/NameandTitleOrganizationalChart"/>
    <dgm:cxn modelId="{ADE1B425-961F-45BE-B7A2-148277E51EC0}" type="presParOf" srcId="{11D51EA9-36F8-46D9-B02A-10F039C4A5A4}" destId="{804E8948-0B6F-41E6-A74B-43490339A50B}" srcOrd="2" destOrd="0" presId="urn:microsoft.com/office/officeart/2008/layout/NameandTitleOrganizationalChart"/>
    <dgm:cxn modelId="{F9D8E1B2-310F-405A-8C69-829FE39BE245}" type="presParOf" srcId="{804E8948-0B6F-41E6-A74B-43490339A50B}" destId="{86361185-AF2C-433B-BEEF-A86D7F249FD8}" srcOrd="0" destOrd="0" presId="urn:microsoft.com/office/officeart/2008/layout/NameandTitleOrganizationalChart"/>
    <dgm:cxn modelId="{4DF51397-02D0-4F99-AE65-2A7A21DB8DFE}" type="presParOf" srcId="{804E8948-0B6F-41E6-A74B-43490339A50B}" destId="{F556AF55-35B1-453C-ABBA-EEC19C27D645}" srcOrd="1" destOrd="0" presId="urn:microsoft.com/office/officeart/2008/layout/NameandTitleOrganizationalChart"/>
    <dgm:cxn modelId="{7D811497-3007-45BB-B172-B2B664151FC6}" type="presParOf" srcId="{F556AF55-35B1-453C-ABBA-EEC19C27D645}" destId="{C19352A8-ACAD-4CA6-B67A-7E440967601F}" srcOrd="0" destOrd="0" presId="urn:microsoft.com/office/officeart/2008/layout/NameandTitleOrganizationalChart"/>
    <dgm:cxn modelId="{71A7A34F-A224-44F3-BDCA-782D42EE4E26}" type="presParOf" srcId="{C19352A8-ACAD-4CA6-B67A-7E440967601F}" destId="{D72AF6F1-7D3A-40F8-9869-2570444B7816}" srcOrd="0" destOrd="0" presId="urn:microsoft.com/office/officeart/2008/layout/NameandTitleOrganizationalChart"/>
    <dgm:cxn modelId="{88E5983F-1C15-4583-AA9A-140721530BB4}" type="presParOf" srcId="{C19352A8-ACAD-4CA6-B67A-7E440967601F}" destId="{8A14DB9D-BAB7-4BAB-BFAC-467BB89D210C}" srcOrd="1" destOrd="0" presId="urn:microsoft.com/office/officeart/2008/layout/NameandTitleOrganizationalChart"/>
    <dgm:cxn modelId="{E04C134D-30C7-42E7-93BE-46C7247748E3}" type="presParOf" srcId="{C19352A8-ACAD-4CA6-B67A-7E440967601F}" destId="{435F72D3-E993-4B4B-9FA9-72D5D19895B5}" srcOrd="2" destOrd="0" presId="urn:microsoft.com/office/officeart/2008/layout/NameandTitleOrganizationalChart"/>
    <dgm:cxn modelId="{0CABFF3C-0F1B-49D5-A017-B142AA47F12E}" type="presParOf" srcId="{F556AF55-35B1-453C-ABBA-EEC19C27D645}" destId="{89F96D24-573A-4AFA-903E-FFDEEFE8BE24}" srcOrd="1" destOrd="0" presId="urn:microsoft.com/office/officeart/2008/layout/NameandTitleOrganizationalChart"/>
    <dgm:cxn modelId="{A32FC644-F1F1-47CA-9115-37B3D948D4F6}" type="presParOf" srcId="{F556AF55-35B1-453C-ABBA-EEC19C27D645}" destId="{83C869F7-3D65-497C-9E5D-9FBDCBE5F993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5CB67F-0022-4FB0-A22F-171FA1F6AE86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09304D35-767C-49DE-927C-51B49A8FCCF3}">
      <dgm:prSet phldrT="[Text]" custT="1"/>
      <dgm:spPr>
        <a:solidFill>
          <a:schemeClr val="accent3"/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sv-SE" sz="1100" dirty="0">
              <a:latin typeface="Arial" panose="020B0604020202020204" pitchFamily="34" charset="0"/>
              <a:cs typeface="Arial" panose="020B0604020202020204" pitchFamily="34" charset="0"/>
            </a:rPr>
            <a:t>Förvaltningsledning</a:t>
          </a:r>
        </a:p>
      </dgm:t>
    </dgm:pt>
    <dgm:pt modelId="{140C6463-D409-4F45-93E3-3CD8A58050D1}" type="parTrans" cxnId="{E2D0D0EE-CA4A-458B-837D-94BA438502EE}">
      <dgm:prSet/>
      <dgm:spPr/>
      <dgm:t>
        <a:bodyPr/>
        <a:lstStyle/>
        <a:p>
          <a:endParaRPr lang="sv-SE"/>
        </a:p>
      </dgm:t>
    </dgm:pt>
    <dgm:pt modelId="{9181001E-8B7E-4A61-B287-A6A7E955A79A}" type="sibTrans" cxnId="{E2D0D0EE-CA4A-458B-837D-94BA438502EE}">
      <dgm:prSet custT="1"/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sv-SE" sz="1000" dirty="0">
              <a:latin typeface="Arial" panose="020B0604020202020204" pitchFamily="34" charset="0"/>
              <a:cs typeface="Arial" panose="020B0604020202020204" pitchFamily="34" charset="0"/>
            </a:rPr>
            <a:t>Förvaltningschef</a:t>
          </a:r>
        </a:p>
      </dgm:t>
    </dgm:pt>
    <dgm:pt modelId="{22DB84AD-72D5-4EB7-A991-41685E29EB47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v-S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Avdelning vård och omsorg</a:t>
          </a:r>
        </a:p>
      </dgm:t>
    </dgm:pt>
    <dgm:pt modelId="{1D40B4F6-AFA4-4814-B87F-7234D6B1F5F5}" type="parTrans" cxnId="{104A7BC1-C551-4305-9748-3036044D6E45}">
      <dgm:prSet/>
      <dgm:spPr>
        <a:solidFill>
          <a:srgbClr val="0083AE"/>
        </a:solidFill>
        <a:ln>
          <a:solidFill>
            <a:schemeClr val="accent3"/>
          </a:solidFill>
        </a:ln>
      </dgm:spPr>
      <dgm:t>
        <a:bodyPr/>
        <a:lstStyle/>
        <a:p>
          <a:endParaRPr lang="sv-S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6274A7-AD35-4750-B6E9-C9CBBF496098}" type="sibTrans" cxnId="{104A7BC1-C551-4305-9748-3036044D6E45}">
      <dgm:prSet custT="1"/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sv-SE" sz="1000" dirty="0">
              <a:latin typeface="Arial" panose="020B0604020202020204" pitchFamily="34" charset="0"/>
              <a:cs typeface="Arial" panose="020B0604020202020204" pitchFamily="34" charset="0"/>
            </a:rPr>
            <a:t>Avdelningschef</a:t>
          </a:r>
        </a:p>
      </dgm:t>
    </dgm:pt>
    <dgm:pt modelId="{917ABC8F-01B4-41CC-8B32-A06DF951C72F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v-S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Avdelningen övergripande</a:t>
          </a:r>
        </a:p>
      </dgm:t>
    </dgm:pt>
    <dgm:pt modelId="{92ACC7A1-6E25-4B7D-BDAE-28E5462CC5EA}" type="parTrans" cxnId="{5612C622-40BF-4A06-84B4-328A6717E544}">
      <dgm:prSet/>
      <dgm:spPr>
        <a:solidFill>
          <a:srgbClr val="0083AE"/>
        </a:solidFill>
        <a:ln>
          <a:solidFill>
            <a:schemeClr val="accent3"/>
          </a:solidFill>
        </a:ln>
      </dgm:spPr>
      <dgm:t>
        <a:bodyPr/>
        <a:lstStyle/>
        <a:p>
          <a:endParaRPr lang="sv-S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2D9889-D186-4E69-8527-97C8BBFC6D6C}" type="sibTrans" cxnId="{5612C622-40BF-4A06-84B4-328A6717E544}">
      <dgm:prSet custT="1"/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sv-SE" sz="1000" dirty="0">
              <a:latin typeface="Arial" panose="020B0604020202020204" pitchFamily="34" charset="0"/>
              <a:cs typeface="Arial" panose="020B0604020202020204" pitchFamily="34" charset="0"/>
            </a:rPr>
            <a:t>Avdelningschef</a:t>
          </a:r>
        </a:p>
      </dgm:t>
    </dgm:pt>
    <dgm:pt modelId="{4571709B-7BE9-4ACA-B7A8-28353D82BCA5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v-S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Controller</a:t>
          </a:r>
        </a:p>
      </dgm:t>
    </dgm:pt>
    <dgm:pt modelId="{99F5484A-C7AF-418B-9889-8CA05F7EFAA6}" type="parTrans" cxnId="{67006662-E7D3-4053-A1A2-1DAC3EC5289F}">
      <dgm:prSet/>
      <dgm:spPr>
        <a:solidFill>
          <a:srgbClr val="0083AE"/>
        </a:solidFill>
        <a:ln>
          <a:solidFill>
            <a:schemeClr val="accent3"/>
          </a:solidFill>
        </a:ln>
      </dgm:spPr>
      <dgm:t>
        <a:bodyPr/>
        <a:lstStyle/>
        <a:p>
          <a:endParaRPr lang="sv-SE"/>
        </a:p>
      </dgm:t>
    </dgm:pt>
    <dgm:pt modelId="{1A8B9F99-EB93-4F44-A36E-D5BFADE23AF5}" type="sibTrans" cxnId="{67006662-E7D3-4053-A1A2-1DAC3EC5289F}">
      <dgm:prSet custT="1"/>
      <dgm:spPr>
        <a:noFill/>
        <a:ln>
          <a:noFill/>
        </a:ln>
      </dgm:spPr>
      <dgm:t>
        <a:bodyPr/>
        <a:lstStyle/>
        <a:p>
          <a:endParaRPr lang="sv-SE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80D731-DF21-4204-8A45-D148B4D1EC2E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v-SE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Medicinskt ansvarig sjuksköterska/</a:t>
          </a:r>
          <a:br>
            <a:rPr lang="sv-SE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sv-SE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verksamhetschef HSL</a:t>
          </a:r>
        </a:p>
      </dgm:t>
    </dgm:pt>
    <dgm:pt modelId="{BD877123-56C8-4693-BCDC-39B1CC7A7571}" type="parTrans" cxnId="{0001EC20-5E42-4B51-88D1-45E1C5032F63}">
      <dgm:prSet/>
      <dgm:spPr>
        <a:solidFill>
          <a:srgbClr val="0083AE"/>
        </a:solidFill>
        <a:ln>
          <a:solidFill>
            <a:schemeClr val="accent3"/>
          </a:solidFill>
        </a:ln>
      </dgm:spPr>
      <dgm:t>
        <a:bodyPr/>
        <a:lstStyle/>
        <a:p>
          <a:endParaRPr lang="sv-SE"/>
        </a:p>
      </dgm:t>
    </dgm:pt>
    <dgm:pt modelId="{54BEADAE-138C-4C73-BFFB-C1010F513E2D}" type="sibTrans" cxnId="{0001EC20-5E42-4B51-88D1-45E1C5032F63}">
      <dgm:prSet custT="1"/>
      <dgm:spPr>
        <a:noFill/>
        <a:ln>
          <a:noFill/>
        </a:ln>
      </dgm:spPr>
      <dgm:t>
        <a:bodyPr/>
        <a:lstStyle/>
        <a:p>
          <a:endParaRPr lang="sv-SE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823DDB-FFA0-48FA-93AE-642B8FC60F66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v-S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Avdelningen stöd och behandling</a:t>
          </a:r>
        </a:p>
      </dgm:t>
    </dgm:pt>
    <dgm:pt modelId="{ED330EBA-BBBC-4F97-84E2-26E07727F256}" type="parTrans" cxnId="{831E737E-91BB-46FA-A9B2-F895F80ACD28}">
      <dgm:prSet/>
      <dgm:spPr>
        <a:solidFill>
          <a:srgbClr val="0083AE"/>
        </a:solidFill>
        <a:ln>
          <a:solidFill>
            <a:schemeClr val="accent3"/>
          </a:solidFill>
        </a:ln>
      </dgm:spPr>
      <dgm:t>
        <a:bodyPr/>
        <a:lstStyle/>
        <a:p>
          <a:endParaRPr lang="sv-SE"/>
        </a:p>
      </dgm:t>
    </dgm:pt>
    <dgm:pt modelId="{ABBD3F4D-4BAC-443A-B4A1-07E3AC4E2C76}" type="sibTrans" cxnId="{831E737E-91BB-46FA-A9B2-F895F80ACD28}">
      <dgm:prSet custT="1"/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sv-SE" sz="1000" dirty="0">
              <a:latin typeface="Arial" panose="020B0604020202020204" pitchFamily="34" charset="0"/>
              <a:cs typeface="Arial" panose="020B0604020202020204" pitchFamily="34" charset="0"/>
            </a:rPr>
            <a:t>Avdelningschef</a:t>
          </a:r>
        </a:p>
      </dgm:t>
    </dgm:pt>
    <dgm:pt modelId="{D7230553-61AA-4908-961C-B6CA3E505EC2}">
      <dgm:prSet phldrT="[Text]"/>
      <dgm:spPr>
        <a:solidFill>
          <a:schemeClr val="accent3"/>
        </a:solidFill>
        <a:ln>
          <a:solidFill>
            <a:srgbClr val="0083AE"/>
          </a:solidFill>
        </a:ln>
      </dgm:spPr>
      <dgm:t>
        <a:bodyPr/>
        <a:lstStyle/>
        <a:p>
          <a:r>
            <a: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Omsorgsnämnden</a:t>
          </a:r>
        </a:p>
      </dgm:t>
    </dgm:pt>
    <dgm:pt modelId="{C0202226-45AF-472B-B078-C21A82391E13}" type="parTrans" cxnId="{C9F6E475-E7F4-4A8D-9CC3-DD70DF4AC945}">
      <dgm:prSet/>
      <dgm:spPr/>
      <dgm:t>
        <a:bodyPr/>
        <a:lstStyle/>
        <a:p>
          <a:endParaRPr lang="sv-SE"/>
        </a:p>
      </dgm:t>
    </dgm:pt>
    <dgm:pt modelId="{BF920E7D-16BA-43BD-9D58-7ECB2C14DAB7}" type="sibTrans" cxnId="{C9F6E475-E7F4-4A8D-9CC3-DD70DF4AC945}">
      <dgm:prSet/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sv-SE" dirty="0">
              <a:latin typeface="Arial" panose="020B0604020202020204" pitchFamily="34" charset="0"/>
              <a:cs typeface="Arial" panose="020B0604020202020204" pitchFamily="34" charset="0"/>
            </a:rPr>
            <a:t>Nämndsordförande</a:t>
          </a:r>
        </a:p>
      </dgm:t>
    </dgm:pt>
    <dgm:pt modelId="{3293BAD9-BCD4-4D48-9934-44E91E75ACED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v-S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Kvalitetsansvarig/</a:t>
          </a:r>
          <a:br>
            <a:rPr lang="sv-S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sv-S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SAS</a:t>
          </a:r>
        </a:p>
      </dgm:t>
    </dgm:pt>
    <dgm:pt modelId="{9160FE81-3FAD-4721-9443-7EB380813FCF}" type="parTrans" cxnId="{F58661F6-E360-44CF-9760-6E79AF79775F}">
      <dgm:prSet/>
      <dgm:spPr>
        <a:solidFill>
          <a:srgbClr val="0083AE"/>
        </a:solidFill>
        <a:ln>
          <a:solidFill>
            <a:schemeClr val="accent3"/>
          </a:solidFill>
        </a:ln>
      </dgm:spPr>
      <dgm:t>
        <a:bodyPr/>
        <a:lstStyle/>
        <a:p>
          <a:endParaRPr lang="sv-SE"/>
        </a:p>
      </dgm:t>
    </dgm:pt>
    <dgm:pt modelId="{C0CB35C6-93CA-4DDD-8153-B8B37820CC6F}" type="sibTrans" cxnId="{F58661F6-E360-44CF-9760-6E79AF79775F}">
      <dgm:prSet custT="1"/>
      <dgm:spPr>
        <a:noFill/>
        <a:ln>
          <a:noFill/>
        </a:ln>
      </dgm:spPr>
      <dgm:t>
        <a:bodyPr/>
        <a:lstStyle/>
        <a:p>
          <a:endParaRPr lang="sv-SE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121A36-5A24-4D26-A80D-E9AEF7CC9F3F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Gruppboende</a:t>
          </a:r>
        </a:p>
      </dgm:t>
    </dgm:pt>
    <dgm:pt modelId="{4A3FA846-A26F-4592-BE2F-96B8B950BAD0}" type="parTrans" cxnId="{40C5DDAD-9675-41D9-8F34-DBF14F92A608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solidFill>
          <a:srgbClr val="0083AE"/>
        </a:solidFill>
        <a:ln>
          <a:solidFill>
            <a:schemeClr val="accent3"/>
          </a:solidFill>
        </a:ln>
      </dgm:spPr>
      <dgm:t>
        <a:bodyPr/>
        <a:lstStyle/>
        <a:p>
          <a:endParaRPr lang="sv-SE"/>
        </a:p>
      </dgm:t>
    </dgm:pt>
    <dgm:pt modelId="{23A80E8F-8C04-44ED-9E8B-44882DA088C9}" type="sibTrans" cxnId="{40C5DDAD-9675-41D9-8F34-DBF14F92A608}">
      <dgm:prSet/>
      <dgm:spPr>
        <a:noFill/>
        <a:ln>
          <a:noFill/>
        </a:ln>
      </dgm:spPr>
      <dgm:t>
        <a:bodyPr/>
        <a:lstStyle/>
        <a:p>
          <a:endParaRPr lang="sv-SE"/>
        </a:p>
      </dgm:t>
    </dgm:pt>
    <dgm:pt modelId="{5E77708C-89D1-4265-9741-525EB23885C7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Personlig assistans</a:t>
          </a:r>
        </a:p>
      </dgm:t>
    </dgm:pt>
    <dgm:pt modelId="{A7A73905-F4CB-400F-95FD-A24781CCB439}" type="parTrans" cxnId="{2839A821-D853-4965-A1EF-78677A61B89C}">
      <dgm:prSet/>
      <dgm:spPr>
        <a:solidFill>
          <a:srgbClr val="0083AE"/>
        </a:solidFill>
        <a:ln>
          <a:solidFill>
            <a:schemeClr val="accent3"/>
          </a:solidFill>
        </a:ln>
      </dgm:spPr>
      <dgm:t>
        <a:bodyPr/>
        <a:lstStyle/>
        <a:p>
          <a:endParaRPr lang="sv-SE"/>
        </a:p>
      </dgm:t>
    </dgm:pt>
    <dgm:pt modelId="{2BAABE3B-7FE3-4C32-87E8-45DF9BECAAE5}" type="sibTrans" cxnId="{2839A821-D853-4965-A1EF-78677A61B89C}">
      <dgm:prSet/>
      <dgm:spPr>
        <a:noFill/>
        <a:ln>
          <a:noFill/>
        </a:ln>
      </dgm:spPr>
      <dgm:t>
        <a:bodyPr/>
        <a:lstStyle/>
        <a:p>
          <a:endParaRPr lang="sv-SE"/>
        </a:p>
      </dgm:t>
    </dgm:pt>
    <dgm:pt modelId="{019FD9DF-8F7B-4B8A-A6EC-C9091997CEEC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Öppna insatser</a:t>
          </a:r>
        </a:p>
      </dgm:t>
    </dgm:pt>
    <dgm:pt modelId="{16428B54-E968-4C5D-8549-80444C132406}" type="parTrans" cxnId="{16FF0E2B-4B15-4304-9435-50FC008F6BF4}">
      <dgm:prSet/>
      <dgm:spPr>
        <a:solidFill>
          <a:srgbClr val="0083AE"/>
        </a:solidFill>
        <a:ln>
          <a:solidFill>
            <a:schemeClr val="accent3"/>
          </a:solidFill>
        </a:ln>
      </dgm:spPr>
      <dgm:t>
        <a:bodyPr/>
        <a:lstStyle/>
        <a:p>
          <a:endParaRPr lang="sv-SE"/>
        </a:p>
      </dgm:t>
    </dgm:pt>
    <dgm:pt modelId="{93830F78-7ADD-4E01-AEEF-DD75D0031A5C}" type="sibTrans" cxnId="{16FF0E2B-4B15-4304-9435-50FC008F6BF4}">
      <dgm:prSet/>
      <dgm:spPr>
        <a:noFill/>
        <a:ln>
          <a:noFill/>
        </a:ln>
      </dgm:spPr>
      <dgm:t>
        <a:bodyPr/>
        <a:lstStyle/>
        <a:p>
          <a:endParaRPr lang="sv-SE"/>
        </a:p>
      </dgm:t>
    </dgm:pt>
    <dgm:pt modelId="{AC329678-55F6-4F7B-A557-13F7C2A18406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Övriga verksamheter</a:t>
          </a:r>
        </a:p>
      </dgm:t>
    </dgm:pt>
    <dgm:pt modelId="{F0C1E758-336B-487A-97B7-007382E12834}" type="parTrans" cxnId="{3A36D4BF-6535-448B-9F65-ACAE56AC3C4A}">
      <dgm:prSet/>
      <dgm:spPr>
        <a:solidFill>
          <a:srgbClr val="0083AE"/>
        </a:solidFill>
        <a:ln>
          <a:solidFill>
            <a:schemeClr val="accent3"/>
          </a:solidFill>
        </a:ln>
      </dgm:spPr>
      <dgm:t>
        <a:bodyPr/>
        <a:lstStyle/>
        <a:p>
          <a:endParaRPr lang="sv-SE"/>
        </a:p>
      </dgm:t>
    </dgm:pt>
    <dgm:pt modelId="{6645DAC1-9FD6-4A4A-B4E6-104453FD97D2}" type="sibTrans" cxnId="{3A36D4BF-6535-448B-9F65-ACAE56AC3C4A}">
      <dgm:prSet/>
      <dgm:spPr>
        <a:noFill/>
        <a:ln>
          <a:noFill/>
        </a:ln>
      </dgm:spPr>
      <dgm:t>
        <a:bodyPr/>
        <a:lstStyle/>
        <a:p>
          <a:endParaRPr lang="sv-SE"/>
        </a:p>
      </dgm:t>
    </dgm:pt>
    <dgm:pt modelId="{BC534149-338C-4401-BC46-F4B619A3E44B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Särskilt boende</a:t>
          </a:r>
        </a:p>
      </dgm:t>
    </dgm:pt>
    <dgm:pt modelId="{3BC92CEA-764F-4A6E-8388-0B47EB08C85C}" type="parTrans" cxnId="{AEE13146-027C-4C7F-8C9B-19073501A7C4}">
      <dgm:prSet/>
      <dgm:spPr>
        <a:solidFill>
          <a:srgbClr val="0083AE"/>
        </a:solidFill>
        <a:ln>
          <a:solidFill>
            <a:schemeClr val="accent3"/>
          </a:solidFill>
        </a:ln>
      </dgm:spPr>
      <dgm:t>
        <a:bodyPr/>
        <a:lstStyle/>
        <a:p>
          <a:endParaRPr lang="sv-SE"/>
        </a:p>
      </dgm:t>
    </dgm:pt>
    <dgm:pt modelId="{C09D8C05-C707-47E6-B42A-FA00B028CF31}" type="sibTrans" cxnId="{AEE13146-027C-4C7F-8C9B-19073501A7C4}">
      <dgm:prSet/>
      <dgm:spPr>
        <a:noFill/>
        <a:ln>
          <a:noFill/>
        </a:ln>
      </dgm:spPr>
      <dgm:t>
        <a:bodyPr/>
        <a:lstStyle/>
        <a:p>
          <a:endParaRPr lang="sv-SE"/>
        </a:p>
      </dgm:t>
    </dgm:pt>
    <dgm:pt modelId="{FD3635C5-2651-4BB3-9B09-D401B303BD39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Hemvård och nattpatrull</a:t>
          </a:r>
        </a:p>
      </dgm:t>
    </dgm:pt>
    <dgm:pt modelId="{EA42758B-F09F-4AB7-AE77-63920CC5D17D}" type="parTrans" cxnId="{F34C802C-FF63-403F-BB27-7296A6BC0A1E}">
      <dgm:prSet/>
      <dgm:spPr>
        <a:solidFill>
          <a:srgbClr val="0083AE"/>
        </a:solidFill>
        <a:ln>
          <a:solidFill>
            <a:schemeClr val="accent3"/>
          </a:solidFill>
        </a:ln>
      </dgm:spPr>
      <dgm:t>
        <a:bodyPr/>
        <a:lstStyle/>
        <a:p>
          <a:endParaRPr lang="sv-SE"/>
        </a:p>
      </dgm:t>
    </dgm:pt>
    <dgm:pt modelId="{FC98A4E9-26AD-478E-979B-D2473233E6C7}" type="sibTrans" cxnId="{F34C802C-FF63-403F-BB27-7296A6BC0A1E}">
      <dgm:prSet/>
      <dgm:spPr>
        <a:noFill/>
        <a:ln>
          <a:noFill/>
        </a:ln>
      </dgm:spPr>
      <dgm:t>
        <a:bodyPr/>
        <a:lstStyle/>
        <a:p>
          <a:endParaRPr lang="sv-SE"/>
        </a:p>
      </dgm:t>
    </dgm:pt>
    <dgm:pt modelId="{27610A18-BF95-4D42-A85B-0BD25AFD7E18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Dagverksamhet, frivilligstöd och öppen mötesplats</a:t>
          </a:r>
        </a:p>
      </dgm:t>
    </dgm:pt>
    <dgm:pt modelId="{8C1A428F-002B-4FDF-AF62-E9E0A01A6B5B}" type="parTrans" cxnId="{126E9408-5958-4E69-AD54-893DF87A0742}">
      <dgm:prSet/>
      <dgm:spPr>
        <a:solidFill>
          <a:srgbClr val="0083AE"/>
        </a:solidFill>
        <a:ln>
          <a:solidFill>
            <a:schemeClr val="accent3"/>
          </a:solidFill>
        </a:ln>
      </dgm:spPr>
      <dgm:t>
        <a:bodyPr/>
        <a:lstStyle/>
        <a:p>
          <a:endParaRPr lang="sv-SE"/>
        </a:p>
      </dgm:t>
    </dgm:pt>
    <dgm:pt modelId="{40106922-3D09-4F4B-8BDF-0D3C4E94DA26}" type="sibTrans" cxnId="{126E9408-5958-4E69-AD54-893DF87A0742}">
      <dgm:prSet/>
      <dgm:spPr>
        <a:noFill/>
        <a:ln>
          <a:noFill/>
        </a:ln>
      </dgm:spPr>
      <dgm:t>
        <a:bodyPr/>
        <a:lstStyle/>
        <a:p>
          <a:endParaRPr lang="sv-SE"/>
        </a:p>
      </dgm:t>
    </dgm:pt>
    <dgm:pt modelId="{0A7CBF94-DA0D-48E1-A257-81E2E9DA0884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Korttid/</a:t>
          </a:r>
          <a:r>
            <a:rPr lang="sv-SE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Nybo</a:t>
          </a:r>
          <a:endParaRPr lang="sv-SE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09F19D-B05D-4602-A909-1EEDEC950518}" type="parTrans" cxnId="{A50368A2-E123-46CF-B0C9-E9DD14CFA98F}">
      <dgm:prSet/>
      <dgm:spPr>
        <a:solidFill>
          <a:srgbClr val="0083AE"/>
        </a:solidFill>
        <a:ln>
          <a:solidFill>
            <a:schemeClr val="accent3"/>
          </a:solidFill>
        </a:ln>
      </dgm:spPr>
      <dgm:t>
        <a:bodyPr/>
        <a:lstStyle/>
        <a:p>
          <a:endParaRPr lang="sv-SE"/>
        </a:p>
      </dgm:t>
    </dgm:pt>
    <dgm:pt modelId="{4A9C1ED3-6352-4833-B182-7FEB9953AB8C}" type="sibTrans" cxnId="{A50368A2-E123-46CF-B0C9-E9DD14CFA98F}">
      <dgm:prSet/>
      <dgm:spPr>
        <a:noFill/>
        <a:ln>
          <a:noFill/>
        </a:ln>
      </dgm:spPr>
      <dgm:t>
        <a:bodyPr/>
        <a:lstStyle/>
        <a:p>
          <a:endParaRPr lang="sv-SE"/>
        </a:p>
      </dgm:t>
    </dgm:pt>
    <dgm:pt modelId="{44A22A39-6CB4-4F31-B786-3BF8721B1A91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Myndighetsutövning</a:t>
          </a:r>
        </a:p>
      </dgm:t>
    </dgm:pt>
    <dgm:pt modelId="{AC80BD16-5BDB-4176-A1FA-A3F6F04EB731}" type="parTrans" cxnId="{9F712AC1-21BC-4F8A-B8AC-F78EC45D3094}">
      <dgm:prSet/>
      <dgm:spPr>
        <a:solidFill>
          <a:srgbClr val="0083AE"/>
        </a:solidFill>
        <a:ln>
          <a:solidFill>
            <a:schemeClr val="accent3"/>
          </a:solidFill>
        </a:ln>
      </dgm:spPr>
      <dgm:t>
        <a:bodyPr/>
        <a:lstStyle/>
        <a:p>
          <a:endParaRPr lang="sv-SE"/>
        </a:p>
      </dgm:t>
    </dgm:pt>
    <dgm:pt modelId="{2B1991A6-CA65-48A2-85F0-07720706E412}" type="sibTrans" cxnId="{9F712AC1-21BC-4F8A-B8AC-F78EC45D3094}">
      <dgm:prSet/>
      <dgm:spPr>
        <a:noFill/>
        <a:ln>
          <a:noFill/>
        </a:ln>
      </dgm:spPr>
      <dgm:t>
        <a:bodyPr/>
        <a:lstStyle/>
        <a:p>
          <a:endParaRPr lang="sv-SE"/>
        </a:p>
      </dgm:t>
    </dgm:pt>
    <dgm:pt modelId="{0E99DC7E-39F6-4020-BF35-A595B88064F8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Arbetsmarknadsenheten</a:t>
          </a:r>
        </a:p>
      </dgm:t>
    </dgm:pt>
    <dgm:pt modelId="{9E9462EC-5D2E-41CE-8DF7-C175606FD022}" type="parTrans" cxnId="{BFD03769-6379-4D34-9226-D3904F06585F}">
      <dgm:prSet/>
      <dgm:spPr>
        <a:solidFill>
          <a:srgbClr val="0083AE"/>
        </a:solidFill>
        <a:ln>
          <a:solidFill>
            <a:schemeClr val="accent3"/>
          </a:solidFill>
        </a:ln>
      </dgm:spPr>
      <dgm:t>
        <a:bodyPr/>
        <a:lstStyle/>
        <a:p>
          <a:endParaRPr lang="sv-SE"/>
        </a:p>
      </dgm:t>
    </dgm:pt>
    <dgm:pt modelId="{5AA577EB-E23A-4029-B2C1-8D5437DCED37}" type="sibTrans" cxnId="{BFD03769-6379-4D34-9226-D3904F06585F}">
      <dgm:prSet/>
      <dgm:spPr>
        <a:noFill/>
        <a:ln>
          <a:noFill/>
        </a:ln>
      </dgm:spPr>
      <dgm:t>
        <a:bodyPr/>
        <a:lstStyle/>
        <a:p>
          <a:endParaRPr lang="sv-SE"/>
        </a:p>
      </dgm:t>
    </dgm:pt>
    <dgm:pt modelId="{B0B05BE8-9458-44DC-ACFE-01F8B88E6664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Hälso- och sjukvård</a:t>
          </a:r>
        </a:p>
      </dgm:t>
    </dgm:pt>
    <dgm:pt modelId="{5CB4CCC6-558F-48ED-8089-629164031E2F}" type="parTrans" cxnId="{7A8BEC75-E649-4908-96DF-3F394ED83F67}">
      <dgm:prSet/>
      <dgm:spPr>
        <a:solidFill>
          <a:srgbClr val="0083AE"/>
        </a:solidFill>
        <a:ln>
          <a:solidFill>
            <a:schemeClr val="accent3"/>
          </a:solidFill>
        </a:ln>
      </dgm:spPr>
      <dgm:t>
        <a:bodyPr/>
        <a:lstStyle/>
        <a:p>
          <a:endParaRPr lang="sv-SE"/>
        </a:p>
      </dgm:t>
    </dgm:pt>
    <dgm:pt modelId="{2985EDFD-C7C7-4BE4-8BCB-0032CBD92E8D}" type="sibTrans" cxnId="{7A8BEC75-E649-4908-96DF-3F394ED83F67}">
      <dgm:prSet/>
      <dgm:spPr>
        <a:noFill/>
        <a:ln>
          <a:noFill/>
        </a:ln>
      </dgm:spPr>
      <dgm:t>
        <a:bodyPr/>
        <a:lstStyle/>
        <a:p>
          <a:endParaRPr lang="sv-SE"/>
        </a:p>
      </dgm:t>
    </dgm:pt>
    <dgm:pt modelId="{B78314BE-A225-4D24-877F-17BC3FC67481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Bemanningsenheten</a:t>
          </a:r>
        </a:p>
      </dgm:t>
    </dgm:pt>
    <dgm:pt modelId="{6658A70B-42DF-49C9-8260-1EB621CC4534}" type="parTrans" cxnId="{1043182F-4C9A-492E-8303-2DD49E20351B}">
      <dgm:prSet/>
      <dgm:spPr>
        <a:solidFill>
          <a:srgbClr val="0083AE"/>
        </a:solidFill>
        <a:ln>
          <a:solidFill>
            <a:schemeClr val="accent3"/>
          </a:solidFill>
        </a:ln>
      </dgm:spPr>
      <dgm:t>
        <a:bodyPr/>
        <a:lstStyle/>
        <a:p>
          <a:endParaRPr lang="sv-SE"/>
        </a:p>
      </dgm:t>
    </dgm:pt>
    <dgm:pt modelId="{E9D01449-E0E9-4841-AF32-807B4D2B8D4A}" type="sibTrans" cxnId="{1043182F-4C9A-492E-8303-2DD49E20351B}">
      <dgm:prSet/>
      <dgm:spPr>
        <a:noFill/>
        <a:ln>
          <a:noFill/>
        </a:ln>
      </dgm:spPr>
      <dgm:t>
        <a:bodyPr/>
        <a:lstStyle/>
        <a:p>
          <a:endParaRPr lang="sv-SE"/>
        </a:p>
      </dgm:t>
    </dgm:pt>
    <dgm:pt modelId="{9D9F8992-31BA-4011-AA97-9721E03502C5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Administration och avgifter</a:t>
          </a:r>
        </a:p>
      </dgm:t>
    </dgm:pt>
    <dgm:pt modelId="{F81BC07D-2A56-43A8-8326-4784C21437D7}" type="parTrans" cxnId="{91427AFE-B3EC-44A1-8A3B-198EF7034BF8}">
      <dgm:prSet/>
      <dgm:spPr>
        <a:solidFill>
          <a:srgbClr val="0083AE"/>
        </a:solidFill>
        <a:ln>
          <a:solidFill>
            <a:schemeClr val="accent3"/>
          </a:solidFill>
        </a:ln>
      </dgm:spPr>
      <dgm:t>
        <a:bodyPr/>
        <a:lstStyle/>
        <a:p>
          <a:endParaRPr lang="sv-SE"/>
        </a:p>
      </dgm:t>
    </dgm:pt>
    <dgm:pt modelId="{48915E7E-1248-44D1-AC20-DFE98F488AC2}" type="sibTrans" cxnId="{91427AFE-B3EC-44A1-8A3B-198EF7034BF8}">
      <dgm:prSet/>
      <dgm:spPr>
        <a:noFill/>
        <a:ln>
          <a:noFill/>
        </a:ln>
      </dgm:spPr>
      <dgm:t>
        <a:bodyPr/>
        <a:lstStyle/>
        <a:p>
          <a:endParaRPr lang="sv-SE"/>
        </a:p>
      </dgm:t>
    </dgm:pt>
    <dgm:pt modelId="{C9630902-854C-4844-A15A-BD7F18C43AF9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Utveckling och förvaltning</a:t>
          </a:r>
        </a:p>
      </dgm:t>
    </dgm:pt>
    <dgm:pt modelId="{82033605-3396-4977-95B7-8EAAA0D85CC4}" type="parTrans" cxnId="{41AFEE1E-B318-4DF9-BCB5-3A5E938F49DB}">
      <dgm:prSet/>
      <dgm:spPr>
        <a:solidFill>
          <a:srgbClr val="0083AE"/>
        </a:solidFill>
        <a:ln>
          <a:solidFill>
            <a:schemeClr val="accent3"/>
          </a:solidFill>
        </a:ln>
      </dgm:spPr>
      <dgm:t>
        <a:bodyPr/>
        <a:lstStyle/>
        <a:p>
          <a:endParaRPr lang="sv-SE"/>
        </a:p>
      </dgm:t>
    </dgm:pt>
    <dgm:pt modelId="{F073916C-0195-46F0-A720-A1D73C2106AB}" type="sibTrans" cxnId="{41AFEE1E-B318-4DF9-BCB5-3A5E938F49DB}">
      <dgm:prSet/>
      <dgm:spPr>
        <a:noFill/>
        <a:ln>
          <a:noFill/>
        </a:ln>
      </dgm:spPr>
      <dgm:t>
        <a:bodyPr/>
        <a:lstStyle/>
        <a:p>
          <a:endParaRPr lang="sv-SE"/>
        </a:p>
      </dgm:t>
    </dgm:pt>
    <dgm:pt modelId="{21897843-9031-4C78-82B9-B419F72981FB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Processledare</a:t>
          </a:r>
        </a:p>
      </dgm:t>
    </dgm:pt>
    <dgm:pt modelId="{446D8FD2-E101-4921-B35E-7CD74126757A}" type="parTrans" cxnId="{47C2887A-3EF8-4079-AEC0-8331FBF6CE4D}">
      <dgm:prSet/>
      <dgm:spPr>
        <a:solidFill>
          <a:srgbClr val="0083AE"/>
        </a:solidFill>
        <a:ln>
          <a:solidFill>
            <a:schemeClr val="accent3"/>
          </a:solidFill>
        </a:ln>
      </dgm:spPr>
      <dgm:t>
        <a:bodyPr/>
        <a:lstStyle/>
        <a:p>
          <a:endParaRPr lang="sv-SE"/>
        </a:p>
      </dgm:t>
    </dgm:pt>
    <dgm:pt modelId="{3B85871F-83EC-4AE7-A827-5A246437E6CF}" type="sibTrans" cxnId="{47C2887A-3EF8-4079-AEC0-8331FBF6CE4D}">
      <dgm:prSet/>
      <dgm:spPr>
        <a:noFill/>
        <a:ln>
          <a:noFill/>
        </a:ln>
      </dgm:spPr>
      <dgm:t>
        <a:bodyPr/>
        <a:lstStyle/>
        <a:p>
          <a:endParaRPr lang="sv-SE"/>
        </a:p>
      </dgm:t>
    </dgm:pt>
    <dgm:pt modelId="{20A96545-3658-41B0-B704-023B46DEF10C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Övriga verksamheter</a:t>
          </a:r>
        </a:p>
      </dgm:t>
    </dgm:pt>
    <dgm:pt modelId="{5EA5AC06-9A82-40F9-A527-413C1624355E}" type="parTrans" cxnId="{90D55212-7487-4C77-B23B-E2702F4A26A1}">
      <dgm:prSet/>
      <dgm:spPr>
        <a:solidFill>
          <a:srgbClr val="0083AE"/>
        </a:solidFill>
        <a:ln>
          <a:solidFill>
            <a:schemeClr val="accent3"/>
          </a:solidFill>
        </a:ln>
      </dgm:spPr>
      <dgm:t>
        <a:bodyPr/>
        <a:lstStyle/>
        <a:p>
          <a:endParaRPr lang="sv-SE"/>
        </a:p>
      </dgm:t>
    </dgm:pt>
    <dgm:pt modelId="{0FADA438-211A-4189-AFD8-2614BFA28365}" type="sibTrans" cxnId="{90D55212-7487-4C77-B23B-E2702F4A26A1}">
      <dgm:prSet/>
      <dgm:spPr>
        <a:noFill/>
        <a:ln>
          <a:noFill/>
        </a:ln>
      </dgm:spPr>
      <dgm:t>
        <a:bodyPr/>
        <a:lstStyle/>
        <a:p>
          <a:endParaRPr lang="sv-SE"/>
        </a:p>
      </dgm:t>
    </dgm:pt>
    <dgm:pt modelId="{EF363E67-7033-4795-9292-BFC74F31E05D}" type="pres">
      <dgm:prSet presAssocID="{E15CB67F-0022-4FB0-A22F-171FA1F6AE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F7A49F9-C0A4-4B92-9807-AB2C1AC1DF0D}" type="pres">
      <dgm:prSet presAssocID="{09304D35-767C-49DE-927C-51B49A8FCCF3}" presName="hierRoot1" presStyleCnt="0">
        <dgm:presLayoutVars>
          <dgm:hierBranch val="init"/>
        </dgm:presLayoutVars>
      </dgm:prSet>
      <dgm:spPr/>
    </dgm:pt>
    <dgm:pt modelId="{DBEF1C03-8C9C-4D6E-9D59-17B219917847}" type="pres">
      <dgm:prSet presAssocID="{09304D35-767C-49DE-927C-51B49A8FCCF3}" presName="rootComposite1" presStyleCnt="0"/>
      <dgm:spPr/>
    </dgm:pt>
    <dgm:pt modelId="{93144963-1686-4763-969E-8B14DA433B6A}" type="pres">
      <dgm:prSet presAssocID="{09304D35-767C-49DE-927C-51B49A8FCCF3}" presName="rootText1" presStyleLbl="node0" presStyleIdx="0" presStyleCnt="2" custLinFactY="66663" custLinFactNeighborX="37105" custLinFactNeighborY="100000">
        <dgm:presLayoutVars>
          <dgm:chMax/>
          <dgm:chPref val="3"/>
        </dgm:presLayoutVars>
      </dgm:prSet>
      <dgm:spPr/>
    </dgm:pt>
    <dgm:pt modelId="{DC0EB90D-105F-49D2-A187-89DC50C5E721}" type="pres">
      <dgm:prSet presAssocID="{09304D35-767C-49DE-927C-51B49A8FCCF3}" presName="titleText1" presStyleLbl="fgAcc0" presStyleIdx="0" presStyleCnt="2" custLinFactY="200000" custLinFactNeighborX="36780" custLinFactNeighborY="283860">
        <dgm:presLayoutVars>
          <dgm:chMax val="0"/>
          <dgm:chPref val="0"/>
        </dgm:presLayoutVars>
      </dgm:prSet>
      <dgm:spPr/>
    </dgm:pt>
    <dgm:pt modelId="{D3BE04C8-8DFC-4D1F-B467-BAEC828F89A3}" type="pres">
      <dgm:prSet presAssocID="{09304D35-767C-49DE-927C-51B49A8FCCF3}" presName="rootConnector1" presStyleLbl="node1" presStyleIdx="0" presStyleCnt="22"/>
      <dgm:spPr/>
    </dgm:pt>
    <dgm:pt modelId="{66B50694-ED2F-48F6-BFFD-AE79E37BCAD0}" type="pres">
      <dgm:prSet presAssocID="{09304D35-767C-49DE-927C-51B49A8FCCF3}" presName="hierChild2" presStyleCnt="0"/>
      <dgm:spPr/>
    </dgm:pt>
    <dgm:pt modelId="{7B347D9A-F5EE-4D64-AA04-65970CA26403}" type="pres">
      <dgm:prSet presAssocID="{99F5484A-C7AF-418B-9889-8CA05F7EFAA6}" presName="Name37" presStyleLbl="parChTrans1D2" presStyleIdx="0" presStyleCnt="6"/>
      <dgm:spPr/>
    </dgm:pt>
    <dgm:pt modelId="{A14D86C8-60F1-45DD-AD4E-B1414F7194D4}" type="pres">
      <dgm:prSet presAssocID="{4571709B-7BE9-4ACA-B7A8-28353D82BCA5}" presName="hierRoot2" presStyleCnt="0">
        <dgm:presLayoutVars>
          <dgm:hierBranch/>
        </dgm:presLayoutVars>
      </dgm:prSet>
      <dgm:spPr/>
    </dgm:pt>
    <dgm:pt modelId="{511C2CF0-A038-4969-AE7A-E075C9F90932}" type="pres">
      <dgm:prSet presAssocID="{4571709B-7BE9-4ACA-B7A8-28353D82BCA5}" presName="rootComposite" presStyleCnt="0"/>
      <dgm:spPr/>
    </dgm:pt>
    <dgm:pt modelId="{16C10A63-B992-4D69-B7A2-9CAA7EEAB935}" type="pres">
      <dgm:prSet presAssocID="{4571709B-7BE9-4ACA-B7A8-28353D82BCA5}" presName="rootText" presStyleLbl="node1" presStyleIdx="0" presStyleCnt="22" custLinFactY="48977" custLinFactNeighborY="100000">
        <dgm:presLayoutVars>
          <dgm:chMax/>
          <dgm:chPref val="3"/>
        </dgm:presLayoutVars>
      </dgm:prSet>
      <dgm:spPr/>
    </dgm:pt>
    <dgm:pt modelId="{55D73E06-47C2-451B-BEE6-9331DA7358B0}" type="pres">
      <dgm:prSet presAssocID="{4571709B-7BE9-4ACA-B7A8-28353D82BCA5}" presName="titleText2" presStyleLbl="fgAcc1" presStyleIdx="0" presStyleCnt="22" custLinFactNeighborX="-874" custLinFactNeighborY="0">
        <dgm:presLayoutVars>
          <dgm:chMax val="0"/>
          <dgm:chPref val="0"/>
        </dgm:presLayoutVars>
      </dgm:prSet>
      <dgm:spPr/>
    </dgm:pt>
    <dgm:pt modelId="{EBF1B0CC-DAB7-441E-81ED-3D6CB025802A}" type="pres">
      <dgm:prSet presAssocID="{4571709B-7BE9-4ACA-B7A8-28353D82BCA5}" presName="rootConnector" presStyleLbl="node2" presStyleIdx="0" presStyleCnt="0"/>
      <dgm:spPr/>
    </dgm:pt>
    <dgm:pt modelId="{FB1CF870-8A3B-4130-A26C-178E8CC91A77}" type="pres">
      <dgm:prSet presAssocID="{4571709B-7BE9-4ACA-B7A8-28353D82BCA5}" presName="hierChild4" presStyleCnt="0"/>
      <dgm:spPr/>
    </dgm:pt>
    <dgm:pt modelId="{0982EFEE-619B-40E6-ABD8-04A9338CA0E1}" type="pres">
      <dgm:prSet presAssocID="{4571709B-7BE9-4ACA-B7A8-28353D82BCA5}" presName="hierChild5" presStyleCnt="0"/>
      <dgm:spPr/>
    </dgm:pt>
    <dgm:pt modelId="{D2408374-ADF1-4BD8-A199-F85EAC28D0FC}" type="pres">
      <dgm:prSet presAssocID="{BD877123-56C8-4693-BCDC-39B1CC7A7571}" presName="Name37" presStyleLbl="parChTrans1D2" presStyleIdx="1" presStyleCnt="6"/>
      <dgm:spPr/>
    </dgm:pt>
    <dgm:pt modelId="{78591917-0574-4D0E-B5C9-B54AE530C940}" type="pres">
      <dgm:prSet presAssocID="{7080D731-DF21-4204-8A45-D148B4D1EC2E}" presName="hierRoot2" presStyleCnt="0">
        <dgm:presLayoutVars>
          <dgm:hierBranch val="init"/>
        </dgm:presLayoutVars>
      </dgm:prSet>
      <dgm:spPr/>
    </dgm:pt>
    <dgm:pt modelId="{902A19C3-61E4-4BED-BD64-ACCCBE05F354}" type="pres">
      <dgm:prSet presAssocID="{7080D731-DF21-4204-8A45-D148B4D1EC2E}" presName="rootComposite" presStyleCnt="0"/>
      <dgm:spPr/>
    </dgm:pt>
    <dgm:pt modelId="{736A0321-7132-4A9F-B2E2-6EEF1B753620}" type="pres">
      <dgm:prSet presAssocID="{7080D731-DF21-4204-8A45-D148B4D1EC2E}" presName="rootText" presStyleLbl="node1" presStyleIdx="1" presStyleCnt="22" custLinFactY="48977" custLinFactNeighborY="100000">
        <dgm:presLayoutVars>
          <dgm:chMax/>
          <dgm:chPref val="3"/>
        </dgm:presLayoutVars>
      </dgm:prSet>
      <dgm:spPr/>
    </dgm:pt>
    <dgm:pt modelId="{4AE45C8C-8F7E-4152-A0CC-3D54038538C8}" type="pres">
      <dgm:prSet presAssocID="{7080D731-DF21-4204-8A45-D148B4D1EC2E}" presName="titleText2" presStyleLbl="fgAcc1" presStyleIdx="1" presStyleCnt="22">
        <dgm:presLayoutVars>
          <dgm:chMax val="0"/>
          <dgm:chPref val="0"/>
        </dgm:presLayoutVars>
      </dgm:prSet>
      <dgm:spPr/>
    </dgm:pt>
    <dgm:pt modelId="{45F74C58-D877-4021-8767-1B9D730C2D0C}" type="pres">
      <dgm:prSet presAssocID="{7080D731-DF21-4204-8A45-D148B4D1EC2E}" presName="rootConnector" presStyleLbl="node2" presStyleIdx="0" presStyleCnt="0"/>
      <dgm:spPr/>
    </dgm:pt>
    <dgm:pt modelId="{43287E2F-9164-4AC3-AE73-EE5C07140849}" type="pres">
      <dgm:prSet presAssocID="{7080D731-DF21-4204-8A45-D148B4D1EC2E}" presName="hierChild4" presStyleCnt="0"/>
      <dgm:spPr/>
    </dgm:pt>
    <dgm:pt modelId="{619FFD3A-0578-422D-97CF-68D07956C110}" type="pres">
      <dgm:prSet presAssocID="{7080D731-DF21-4204-8A45-D148B4D1EC2E}" presName="hierChild5" presStyleCnt="0"/>
      <dgm:spPr/>
    </dgm:pt>
    <dgm:pt modelId="{716330D9-26AD-4514-A4B5-A9669673A8FC}" type="pres">
      <dgm:prSet presAssocID="{9160FE81-3FAD-4721-9443-7EB380813FCF}" presName="Name37" presStyleLbl="parChTrans1D2" presStyleIdx="2" presStyleCnt="6"/>
      <dgm:spPr/>
    </dgm:pt>
    <dgm:pt modelId="{310C6125-E14C-467E-AE37-82D235CB58BC}" type="pres">
      <dgm:prSet presAssocID="{3293BAD9-BCD4-4D48-9934-44E91E75ACED}" presName="hierRoot2" presStyleCnt="0">
        <dgm:presLayoutVars>
          <dgm:hierBranch val="init"/>
        </dgm:presLayoutVars>
      </dgm:prSet>
      <dgm:spPr/>
    </dgm:pt>
    <dgm:pt modelId="{873B3FFA-E06E-44D2-9CAC-496E781B50B4}" type="pres">
      <dgm:prSet presAssocID="{3293BAD9-BCD4-4D48-9934-44E91E75ACED}" presName="rootComposite" presStyleCnt="0"/>
      <dgm:spPr/>
    </dgm:pt>
    <dgm:pt modelId="{D4638BAB-23FD-4177-8C94-F6E6E38C38E2}" type="pres">
      <dgm:prSet presAssocID="{3293BAD9-BCD4-4D48-9934-44E91E75ACED}" presName="rootText" presStyleLbl="node1" presStyleIdx="2" presStyleCnt="22" custLinFactY="48977" custLinFactNeighborY="100000">
        <dgm:presLayoutVars>
          <dgm:chMax/>
          <dgm:chPref val="3"/>
        </dgm:presLayoutVars>
      </dgm:prSet>
      <dgm:spPr/>
    </dgm:pt>
    <dgm:pt modelId="{7B9376BA-53E6-4462-ABD3-6F8BC836CDA6}" type="pres">
      <dgm:prSet presAssocID="{3293BAD9-BCD4-4D48-9934-44E91E75ACED}" presName="titleText2" presStyleLbl="fgAcc1" presStyleIdx="2" presStyleCnt="22">
        <dgm:presLayoutVars>
          <dgm:chMax val="0"/>
          <dgm:chPref val="0"/>
        </dgm:presLayoutVars>
      </dgm:prSet>
      <dgm:spPr/>
    </dgm:pt>
    <dgm:pt modelId="{EB0F343C-F680-489D-BB32-A82E0233201A}" type="pres">
      <dgm:prSet presAssocID="{3293BAD9-BCD4-4D48-9934-44E91E75ACED}" presName="rootConnector" presStyleLbl="node2" presStyleIdx="0" presStyleCnt="0"/>
      <dgm:spPr/>
    </dgm:pt>
    <dgm:pt modelId="{5DD34227-928A-4E01-974C-39CF9B747EF9}" type="pres">
      <dgm:prSet presAssocID="{3293BAD9-BCD4-4D48-9934-44E91E75ACED}" presName="hierChild4" presStyleCnt="0"/>
      <dgm:spPr/>
    </dgm:pt>
    <dgm:pt modelId="{60754133-F0F5-4584-86C1-890E467257BD}" type="pres">
      <dgm:prSet presAssocID="{3293BAD9-BCD4-4D48-9934-44E91E75ACED}" presName="hierChild5" presStyleCnt="0"/>
      <dgm:spPr/>
    </dgm:pt>
    <dgm:pt modelId="{BB5758AA-0CA1-4748-8CC1-D5C9B67FCC1A}" type="pres">
      <dgm:prSet presAssocID="{ED330EBA-BBBC-4F97-84E2-26E07727F256}" presName="Name37" presStyleLbl="parChTrans1D2" presStyleIdx="3" presStyleCnt="6"/>
      <dgm:spPr/>
    </dgm:pt>
    <dgm:pt modelId="{D5D8536A-F4C8-4D67-A62D-C677D1E89EEE}" type="pres">
      <dgm:prSet presAssocID="{41823DDB-FFA0-48FA-93AE-642B8FC60F66}" presName="hierRoot2" presStyleCnt="0">
        <dgm:presLayoutVars>
          <dgm:hierBranch val="init"/>
        </dgm:presLayoutVars>
      </dgm:prSet>
      <dgm:spPr/>
    </dgm:pt>
    <dgm:pt modelId="{0F6A1319-CCBE-4AEC-9CED-6D08A74234C8}" type="pres">
      <dgm:prSet presAssocID="{41823DDB-FFA0-48FA-93AE-642B8FC60F66}" presName="rootComposite" presStyleCnt="0"/>
      <dgm:spPr/>
    </dgm:pt>
    <dgm:pt modelId="{3F6ADABD-FE0A-4E42-A6D5-DA1BCC692860}" type="pres">
      <dgm:prSet presAssocID="{41823DDB-FFA0-48FA-93AE-642B8FC60F66}" presName="rootText" presStyleLbl="node1" presStyleIdx="3" presStyleCnt="22" custLinFactY="48977" custLinFactNeighborY="100000">
        <dgm:presLayoutVars>
          <dgm:chMax/>
          <dgm:chPref val="3"/>
        </dgm:presLayoutVars>
      </dgm:prSet>
      <dgm:spPr/>
    </dgm:pt>
    <dgm:pt modelId="{B4046BA8-4F02-445D-84D2-012C7A9EE586}" type="pres">
      <dgm:prSet presAssocID="{41823DDB-FFA0-48FA-93AE-642B8FC60F66}" presName="titleText2" presStyleLbl="fgAcc1" presStyleIdx="3" presStyleCnt="22" custLinFactY="200000" custLinFactNeighborY="246963">
        <dgm:presLayoutVars>
          <dgm:chMax val="0"/>
          <dgm:chPref val="0"/>
        </dgm:presLayoutVars>
      </dgm:prSet>
      <dgm:spPr/>
    </dgm:pt>
    <dgm:pt modelId="{B3128374-FD11-4E76-91DB-13EF2FA995F0}" type="pres">
      <dgm:prSet presAssocID="{41823DDB-FFA0-48FA-93AE-642B8FC60F66}" presName="rootConnector" presStyleLbl="node2" presStyleIdx="0" presStyleCnt="0"/>
      <dgm:spPr/>
    </dgm:pt>
    <dgm:pt modelId="{CD2FBD01-62AA-4373-BCD8-1EB07C835E17}" type="pres">
      <dgm:prSet presAssocID="{41823DDB-FFA0-48FA-93AE-642B8FC60F66}" presName="hierChild4" presStyleCnt="0"/>
      <dgm:spPr/>
    </dgm:pt>
    <dgm:pt modelId="{0CB5C0F3-DA64-49AF-AE5C-0AAD3B9B6F77}" type="pres">
      <dgm:prSet presAssocID="{4A3FA846-A26F-4592-BE2F-96B8B950BAD0}" presName="Name37" presStyleLbl="parChTrans1D3" presStyleIdx="0" presStyleCnt="3"/>
      <dgm:spPr/>
    </dgm:pt>
    <dgm:pt modelId="{18102FC1-EFCB-4B48-A3F2-68ABEE13E181}" type="pres">
      <dgm:prSet presAssocID="{8B121A36-5A24-4D26-A80D-E9AEF7CC9F3F}" presName="hierRoot2" presStyleCnt="0">
        <dgm:presLayoutVars>
          <dgm:hierBranch val="init"/>
        </dgm:presLayoutVars>
      </dgm:prSet>
      <dgm:spPr/>
    </dgm:pt>
    <dgm:pt modelId="{34690ECE-BD6B-483C-A3D4-524613981866}" type="pres">
      <dgm:prSet presAssocID="{8B121A36-5A24-4D26-A80D-E9AEF7CC9F3F}" presName="rootComposite" presStyleCnt="0"/>
      <dgm:spPr/>
    </dgm:pt>
    <dgm:pt modelId="{DB13B654-F631-4CA9-8FC9-7E6EB6E480ED}" type="pres">
      <dgm:prSet presAssocID="{8B121A36-5A24-4D26-A80D-E9AEF7CC9F3F}" presName="rootText" presStyleLbl="node1" presStyleIdx="4" presStyleCnt="22" custScaleY="54277" custLinFactY="17234" custLinFactNeighborX="456" custLinFactNeighborY="100000">
        <dgm:presLayoutVars>
          <dgm:chMax/>
          <dgm:chPref val="3"/>
        </dgm:presLayoutVars>
      </dgm:prSet>
      <dgm:spPr/>
    </dgm:pt>
    <dgm:pt modelId="{B659A31A-92FC-4CDB-9710-8229929A8BDD}" type="pres">
      <dgm:prSet presAssocID="{8B121A36-5A24-4D26-A80D-E9AEF7CC9F3F}" presName="titleText2" presStyleLbl="fgAcc1" presStyleIdx="4" presStyleCnt="22" custLinFactNeighborX="507" custLinFactNeighborY="-95228">
        <dgm:presLayoutVars>
          <dgm:chMax val="0"/>
          <dgm:chPref val="0"/>
        </dgm:presLayoutVars>
      </dgm:prSet>
      <dgm:spPr/>
    </dgm:pt>
    <dgm:pt modelId="{EFB37B99-F226-49D5-BE66-CF6808670CD2}" type="pres">
      <dgm:prSet presAssocID="{8B121A36-5A24-4D26-A80D-E9AEF7CC9F3F}" presName="rootConnector" presStyleLbl="node3" presStyleIdx="0" presStyleCnt="0"/>
      <dgm:spPr/>
    </dgm:pt>
    <dgm:pt modelId="{AD61BAFB-C43C-470F-BADF-B21291B1A951}" type="pres">
      <dgm:prSet presAssocID="{8B121A36-5A24-4D26-A80D-E9AEF7CC9F3F}" presName="hierChild4" presStyleCnt="0"/>
      <dgm:spPr/>
    </dgm:pt>
    <dgm:pt modelId="{621CFA82-588F-4917-9FE1-0C60E1153AFF}" type="pres">
      <dgm:prSet presAssocID="{A7A73905-F4CB-400F-95FD-A24781CCB439}" presName="Name37" presStyleLbl="parChTrans1D4" presStyleIdx="0" presStyleCnt="13"/>
      <dgm:spPr/>
    </dgm:pt>
    <dgm:pt modelId="{8D327E8F-594F-423B-BF36-14EB9740EB92}" type="pres">
      <dgm:prSet presAssocID="{5E77708C-89D1-4265-9741-525EB23885C7}" presName="hierRoot2" presStyleCnt="0">
        <dgm:presLayoutVars>
          <dgm:hierBranch val="init"/>
        </dgm:presLayoutVars>
      </dgm:prSet>
      <dgm:spPr/>
    </dgm:pt>
    <dgm:pt modelId="{DB4E7419-D41C-4D6A-BBC2-F94CE5B3F6EA}" type="pres">
      <dgm:prSet presAssocID="{5E77708C-89D1-4265-9741-525EB23885C7}" presName="rootComposite" presStyleCnt="0"/>
      <dgm:spPr/>
    </dgm:pt>
    <dgm:pt modelId="{A190C256-9AB3-4D65-A765-A3AF98C5F76F}" type="pres">
      <dgm:prSet presAssocID="{5E77708C-89D1-4265-9741-525EB23885C7}" presName="rootText" presStyleLbl="node1" presStyleIdx="5" presStyleCnt="22" custScaleY="54277" custLinFactNeighborX="-676" custLinFactNeighborY="51892">
        <dgm:presLayoutVars>
          <dgm:chMax/>
          <dgm:chPref val="3"/>
        </dgm:presLayoutVars>
      </dgm:prSet>
      <dgm:spPr/>
    </dgm:pt>
    <dgm:pt modelId="{C4C25595-1144-458E-808A-2C67D7515E63}" type="pres">
      <dgm:prSet presAssocID="{5E77708C-89D1-4265-9741-525EB23885C7}" presName="titleText2" presStyleLbl="fgAcc1" presStyleIdx="5" presStyleCnt="22" custLinFactY="-100000" custLinFactNeighborX="507" custLinFactNeighborY="-101037">
        <dgm:presLayoutVars>
          <dgm:chMax val="0"/>
          <dgm:chPref val="0"/>
        </dgm:presLayoutVars>
      </dgm:prSet>
      <dgm:spPr/>
    </dgm:pt>
    <dgm:pt modelId="{89549393-DBBA-4B3E-936D-3B6A5BF59A01}" type="pres">
      <dgm:prSet presAssocID="{5E77708C-89D1-4265-9741-525EB23885C7}" presName="rootConnector" presStyleLbl="node4" presStyleIdx="0" presStyleCnt="0"/>
      <dgm:spPr/>
    </dgm:pt>
    <dgm:pt modelId="{4D799AB2-8680-4414-AFAD-926D92C8B985}" type="pres">
      <dgm:prSet presAssocID="{5E77708C-89D1-4265-9741-525EB23885C7}" presName="hierChild4" presStyleCnt="0"/>
      <dgm:spPr/>
    </dgm:pt>
    <dgm:pt modelId="{7E40C0D5-E9CB-42EC-8A31-1D58AD745ED0}" type="pres">
      <dgm:prSet presAssocID="{16428B54-E968-4C5D-8549-80444C132406}" presName="Name37" presStyleLbl="parChTrans1D4" presStyleIdx="1" presStyleCnt="13"/>
      <dgm:spPr/>
    </dgm:pt>
    <dgm:pt modelId="{4867B3C9-64AC-4CF2-8D3E-B6509E2676B9}" type="pres">
      <dgm:prSet presAssocID="{019FD9DF-8F7B-4B8A-A6EC-C9091997CEEC}" presName="hierRoot2" presStyleCnt="0">
        <dgm:presLayoutVars>
          <dgm:hierBranch val="init"/>
        </dgm:presLayoutVars>
      </dgm:prSet>
      <dgm:spPr/>
    </dgm:pt>
    <dgm:pt modelId="{8B46CFD9-44C1-41FD-8244-63B7298F32EC}" type="pres">
      <dgm:prSet presAssocID="{019FD9DF-8F7B-4B8A-A6EC-C9091997CEEC}" presName="rootComposite" presStyleCnt="0"/>
      <dgm:spPr/>
    </dgm:pt>
    <dgm:pt modelId="{F7A21FD7-8D33-414A-A328-F8E0B32ABC2A}" type="pres">
      <dgm:prSet presAssocID="{019FD9DF-8F7B-4B8A-A6EC-C9091997CEEC}" presName="rootText" presStyleLbl="node1" presStyleIdx="6" presStyleCnt="22" custScaleY="54277" custLinFactNeighborX="-2155" custLinFactNeighborY="-16917">
        <dgm:presLayoutVars>
          <dgm:chMax/>
          <dgm:chPref val="3"/>
        </dgm:presLayoutVars>
      </dgm:prSet>
      <dgm:spPr/>
    </dgm:pt>
    <dgm:pt modelId="{B9576F5D-50F5-4FD0-AAD1-A1E6B4A3F56D}" type="pres">
      <dgm:prSet presAssocID="{019FD9DF-8F7B-4B8A-A6EC-C9091997CEEC}" presName="titleText2" presStyleLbl="fgAcc1" presStyleIdx="6" presStyleCnt="22" custLinFactY="-104201" custLinFactNeighborX="-507" custLinFactNeighborY="-200000">
        <dgm:presLayoutVars>
          <dgm:chMax val="0"/>
          <dgm:chPref val="0"/>
        </dgm:presLayoutVars>
      </dgm:prSet>
      <dgm:spPr/>
    </dgm:pt>
    <dgm:pt modelId="{98D93403-E863-4B15-BF03-9C188E67ED4D}" type="pres">
      <dgm:prSet presAssocID="{019FD9DF-8F7B-4B8A-A6EC-C9091997CEEC}" presName="rootConnector" presStyleLbl="node4" presStyleIdx="0" presStyleCnt="0"/>
      <dgm:spPr/>
    </dgm:pt>
    <dgm:pt modelId="{19EC22EB-755C-4D59-8C0B-712DDC3C005D}" type="pres">
      <dgm:prSet presAssocID="{019FD9DF-8F7B-4B8A-A6EC-C9091997CEEC}" presName="hierChild4" presStyleCnt="0"/>
      <dgm:spPr/>
    </dgm:pt>
    <dgm:pt modelId="{224DFAF8-5B1E-45A8-BA82-0AC3630793E8}" type="pres">
      <dgm:prSet presAssocID="{F0C1E758-336B-487A-97B7-007382E12834}" presName="Name37" presStyleLbl="parChTrans1D4" presStyleIdx="2" presStyleCnt="13"/>
      <dgm:spPr/>
    </dgm:pt>
    <dgm:pt modelId="{D680FE8B-3819-48DA-9784-3ECDED89C887}" type="pres">
      <dgm:prSet presAssocID="{AC329678-55F6-4F7B-A557-13F7C2A18406}" presName="hierRoot2" presStyleCnt="0">
        <dgm:presLayoutVars>
          <dgm:hierBranch val="init"/>
        </dgm:presLayoutVars>
      </dgm:prSet>
      <dgm:spPr/>
    </dgm:pt>
    <dgm:pt modelId="{B2A0703D-41F9-4894-8A5C-D92DC12CC719}" type="pres">
      <dgm:prSet presAssocID="{AC329678-55F6-4F7B-A557-13F7C2A18406}" presName="rootComposite" presStyleCnt="0"/>
      <dgm:spPr/>
    </dgm:pt>
    <dgm:pt modelId="{5008276C-5E60-4331-8212-3B1F83A7D71F}" type="pres">
      <dgm:prSet presAssocID="{AC329678-55F6-4F7B-A557-13F7C2A18406}" presName="rootText" presStyleLbl="node1" presStyleIdx="7" presStyleCnt="22" custScaleY="54277" custLinFactNeighborX="-2895" custLinFactNeighborY="-83624">
        <dgm:presLayoutVars>
          <dgm:chMax/>
          <dgm:chPref val="3"/>
        </dgm:presLayoutVars>
      </dgm:prSet>
      <dgm:spPr/>
    </dgm:pt>
    <dgm:pt modelId="{5D3DAF4E-63A3-4349-8147-C78B538A96CA}" type="pres">
      <dgm:prSet presAssocID="{AC329678-55F6-4F7B-A557-13F7C2A18406}" presName="titleText2" presStyleLbl="fgAcc1" presStyleIdx="7" presStyleCnt="22" custLinFactY="-200000" custLinFactNeighborY="-207364">
        <dgm:presLayoutVars>
          <dgm:chMax val="0"/>
          <dgm:chPref val="0"/>
        </dgm:presLayoutVars>
      </dgm:prSet>
      <dgm:spPr/>
    </dgm:pt>
    <dgm:pt modelId="{1612CAC0-F9C8-46EE-AB30-98D587CF7609}" type="pres">
      <dgm:prSet presAssocID="{AC329678-55F6-4F7B-A557-13F7C2A18406}" presName="rootConnector" presStyleLbl="node4" presStyleIdx="0" presStyleCnt="0"/>
      <dgm:spPr/>
    </dgm:pt>
    <dgm:pt modelId="{958CEA14-5605-4164-B36E-804439C6B47C}" type="pres">
      <dgm:prSet presAssocID="{AC329678-55F6-4F7B-A557-13F7C2A18406}" presName="hierChild4" presStyleCnt="0"/>
      <dgm:spPr/>
    </dgm:pt>
    <dgm:pt modelId="{320CB46B-8678-43A4-BAAF-A1FFC28F7119}" type="pres">
      <dgm:prSet presAssocID="{AC329678-55F6-4F7B-A557-13F7C2A18406}" presName="hierChild5" presStyleCnt="0"/>
      <dgm:spPr/>
    </dgm:pt>
    <dgm:pt modelId="{1924CB3D-EB34-4151-ADA5-90A293BB6153}" type="pres">
      <dgm:prSet presAssocID="{019FD9DF-8F7B-4B8A-A6EC-C9091997CEEC}" presName="hierChild5" presStyleCnt="0"/>
      <dgm:spPr/>
    </dgm:pt>
    <dgm:pt modelId="{2743271C-726D-4555-B1AC-F95B67208378}" type="pres">
      <dgm:prSet presAssocID="{5E77708C-89D1-4265-9741-525EB23885C7}" presName="hierChild5" presStyleCnt="0"/>
      <dgm:spPr/>
    </dgm:pt>
    <dgm:pt modelId="{1F9F31A7-1FA1-4BEA-913D-6108E5FA7016}" type="pres">
      <dgm:prSet presAssocID="{8B121A36-5A24-4D26-A80D-E9AEF7CC9F3F}" presName="hierChild5" presStyleCnt="0"/>
      <dgm:spPr/>
    </dgm:pt>
    <dgm:pt modelId="{A42DC919-DC01-489F-8B2A-556B5644D225}" type="pres">
      <dgm:prSet presAssocID="{41823DDB-FFA0-48FA-93AE-642B8FC60F66}" presName="hierChild5" presStyleCnt="0"/>
      <dgm:spPr/>
    </dgm:pt>
    <dgm:pt modelId="{C0A12EEB-4239-487E-97D1-C8807A90DBFF}" type="pres">
      <dgm:prSet presAssocID="{1D40B4F6-AFA4-4814-B87F-7234D6B1F5F5}" presName="Name37" presStyleLbl="parChTrans1D2" presStyleIdx="4" presStyleCnt="6"/>
      <dgm:spPr/>
    </dgm:pt>
    <dgm:pt modelId="{3C3257A9-7BB2-4BE0-ADA1-DA46BE2339CF}" type="pres">
      <dgm:prSet presAssocID="{22DB84AD-72D5-4EB7-A991-41685E29EB47}" presName="hierRoot2" presStyleCnt="0">
        <dgm:presLayoutVars>
          <dgm:hierBranch val="init"/>
        </dgm:presLayoutVars>
      </dgm:prSet>
      <dgm:spPr/>
    </dgm:pt>
    <dgm:pt modelId="{D9EEE80D-F2E0-41B7-935E-319C3FAA760F}" type="pres">
      <dgm:prSet presAssocID="{22DB84AD-72D5-4EB7-A991-41685E29EB47}" presName="rootComposite" presStyleCnt="0"/>
      <dgm:spPr/>
    </dgm:pt>
    <dgm:pt modelId="{66AC4442-FDB3-451B-9C41-C3BFF4B3AA83}" type="pres">
      <dgm:prSet presAssocID="{22DB84AD-72D5-4EB7-A991-41685E29EB47}" presName="rootText" presStyleLbl="node1" presStyleIdx="8" presStyleCnt="22" custLinFactY="48977" custLinFactNeighborY="100000">
        <dgm:presLayoutVars>
          <dgm:chMax/>
          <dgm:chPref val="3"/>
        </dgm:presLayoutVars>
      </dgm:prSet>
      <dgm:spPr/>
    </dgm:pt>
    <dgm:pt modelId="{0017AC91-841C-4720-BC25-DCD23ABCAB98}" type="pres">
      <dgm:prSet presAssocID="{22DB84AD-72D5-4EB7-A991-41685E29EB47}" presName="titleText2" presStyleLbl="fgAcc1" presStyleIdx="8" presStyleCnt="22" custLinFactY="200000" custLinFactNeighborY="246963">
        <dgm:presLayoutVars>
          <dgm:chMax val="0"/>
          <dgm:chPref val="0"/>
        </dgm:presLayoutVars>
      </dgm:prSet>
      <dgm:spPr/>
    </dgm:pt>
    <dgm:pt modelId="{8DBD3F1E-9361-4E3A-BB21-E216D5A4143B}" type="pres">
      <dgm:prSet presAssocID="{22DB84AD-72D5-4EB7-A991-41685E29EB47}" presName="rootConnector" presStyleLbl="node2" presStyleIdx="0" presStyleCnt="0"/>
      <dgm:spPr/>
    </dgm:pt>
    <dgm:pt modelId="{085C2F3F-3EE5-4C2E-AD66-C40994E5E34F}" type="pres">
      <dgm:prSet presAssocID="{22DB84AD-72D5-4EB7-A991-41685E29EB47}" presName="hierChild4" presStyleCnt="0"/>
      <dgm:spPr/>
    </dgm:pt>
    <dgm:pt modelId="{5F3CFFBE-1ED0-442E-B51C-3FE1C14BAFA1}" type="pres">
      <dgm:prSet presAssocID="{3BC92CEA-764F-4A6E-8388-0B47EB08C85C}" presName="Name37" presStyleLbl="parChTrans1D3" presStyleIdx="1" presStyleCnt="3"/>
      <dgm:spPr/>
    </dgm:pt>
    <dgm:pt modelId="{64C80861-DBD7-4C6F-8A6A-56999DBE21FD}" type="pres">
      <dgm:prSet presAssocID="{BC534149-338C-4401-BC46-F4B619A3E44B}" presName="hierRoot2" presStyleCnt="0">
        <dgm:presLayoutVars>
          <dgm:hierBranch val="init"/>
        </dgm:presLayoutVars>
      </dgm:prSet>
      <dgm:spPr/>
    </dgm:pt>
    <dgm:pt modelId="{33C9F3A3-0D24-40BA-9BBA-E6D42206C9D7}" type="pres">
      <dgm:prSet presAssocID="{BC534149-338C-4401-BC46-F4B619A3E44B}" presName="rootComposite" presStyleCnt="0"/>
      <dgm:spPr/>
    </dgm:pt>
    <dgm:pt modelId="{9F530986-54CE-455C-BD31-E63D09100E66}" type="pres">
      <dgm:prSet presAssocID="{BC534149-338C-4401-BC46-F4B619A3E44B}" presName="rootText" presStyleLbl="node1" presStyleIdx="9" presStyleCnt="22" custScaleY="75988" custLinFactY="18116" custLinFactNeighborY="100000">
        <dgm:presLayoutVars>
          <dgm:chMax/>
          <dgm:chPref val="3"/>
        </dgm:presLayoutVars>
      </dgm:prSet>
      <dgm:spPr/>
    </dgm:pt>
    <dgm:pt modelId="{378670A7-75A3-4498-A282-95F031BF92DF}" type="pres">
      <dgm:prSet presAssocID="{BC534149-338C-4401-BC46-F4B619A3E44B}" presName="titleText2" presStyleLbl="fgAcc1" presStyleIdx="9" presStyleCnt="22" custLinFactNeighborY="-92583">
        <dgm:presLayoutVars>
          <dgm:chMax val="0"/>
          <dgm:chPref val="0"/>
        </dgm:presLayoutVars>
      </dgm:prSet>
      <dgm:spPr/>
    </dgm:pt>
    <dgm:pt modelId="{C8EBE713-9306-421F-A587-3FD61974CF6D}" type="pres">
      <dgm:prSet presAssocID="{BC534149-338C-4401-BC46-F4B619A3E44B}" presName="rootConnector" presStyleLbl="node3" presStyleIdx="0" presStyleCnt="0"/>
      <dgm:spPr/>
    </dgm:pt>
    <dgm:pt modelId="{220E648F-7143-4AB6-B3E5-030489C571EF}" type="pres">
      <dgm:prSet presAssocID="{BC534149-338C-4401-BC46-F4B619A3E44B}" presName="hierChild4" presStyleCnt="0"/>
      <dgm:spPr/>
    </dgm:pt>
    <dgm:pt modelId="{E4E384BE-C089-4AF7-B7CE-86CBEC2270C2}" type="pres">
      <dgm:prSet presAssocID="{EA42758B-F09F-4AB7-AE77-63920CC5D17D}" presName="Name37" presStyleLbl="parChTrans1D4" presStyleIdx="3" presStyleCnt="13"/>
      <dgm:spPr/>
    </dgm:pt>
    <dgm:pt modelId="{943FDA83-7F9C-4EEB-83F2-F75AA051AB5F}" type="pres">
      <dgm:prSet presAssocID="{FD3635C5-2651-4BB3-9B09-D401B303BD39}" presName="hierRoot2" presStyleCnt="0">
        <dgm:presLayoutVars>
          <dgm:hierBranch val="init"/>
        </dgm:presLayoutVars>
      </dgm:prSet>
      <dgm:spPr/>
    </dgm:pt>
    <dgm:pt modelId="{0CC44272-1511-478C-93A4-CD20F42B649D}" type="pres">
      <dgm:prSet presAssocID="{FD3635C5-2651-4BB3-9B09-D401B303BD39}" presName="rootComposite" presStyleCnt="0"/>
      <dgm:spPr/>
    </dgm:pt>
    <dgm:pt modelId="{DCE30E58-4D22-4C4A-9C0B-B00DC557EA37}" type="pres">
      <dgm:prSet presAssocID="{FD3635C5-2651-4BB3-9B09-D401B303BD39}" presName="rootText" presStyleLbl="node1" presStyleIdx="10" presStyleCnt="22" custScaleY="75988" custLinFactNeighborX="-331" custLinFactNeighborY="59649">
        <dgm:presLayoutVars>
          <dgm:chMax/>
          <dgm:chPref val="3"/>
        </dgm:presLayoutVars>
      </dgm:prSet>
      <dgm:spPr/>
    </dgm:pt>
    <dgm:pt modelId="{73489CB9-8088-4B2D-9F8A-ED57BEE3A32C}" type="pres">
      <dgm:prSet presAssocID="{FD3635C5-2651-4BB3-9B09-D401B303BD39}" presName="titleText2" presStyleLbl="fgAcc1" presStyleIdx="10" presStyleCnt="22" custLinFactY="-90456" custLinFactNeighborX="-1014" custLinFactNeighborY="-100000">
        <dgm:presLayoutVars>
          <dgm:chMax val="0"/>
          <dgm:chPref val="0"/>
        </dgm:presLayoutVars>
      </dgm:prSet>
      <dgm:spPr/>
    </dgm:pt>
    <dgm:pt modelId="{A02614BC-A45D-4534-8963-59CA7C4C070F}" type="pres">
      <dgm:prSet presAssocID="{FD3635C5-2651-4BB3-9B09-D401B303BD39}" presName="rootConnector" presStyleLbl="node4" presStyleIdx="0" presStyleCnt="0"/>
      <dgm:spPr/>
    </dgm:pt>
    <dgm:pt modelId="{6BD51C68-237D-4E3D-98C1-3F5224825C91}" type="pres">
      <dgm:prSet presAssocID="{FD3635C5-2651-4BB3-9B09-D401B303BD39}" presName="hierChild4" presStyleCnt="0"/>
      <dgm:spPr/>
    </dgm:pt>
    <dgm:pt modelId="{39FD5A86-62B0-4AD5-B021-FC9B91C5D209}" type="pres">
      <dgm:prSet presAssocID="{8C1A428F-002B-4FDF-AF62-E9E0A01A6B5B}" presName="Name37" presStyleLbl="parChTrans1D4" presStyleIdx="4" presStyleCnt="13"/>
      <dgm:spPr/>
    </dgm:pt>
    <dgm:pt modelId="{DBAFA7F8-3D29-4362-A866-464B70EEFC43}" type="pres">
      <dgm:prSet presAssocID="{27610A18-BF95-4D42-A85B-0BD25AFD7E18}" presName="hierRoot2" presStyleCnt="0">
        <dgm:presLayoutVars>
          <dgm:hierBranch val="init"/>
        </dgm:presLayoutVars>
      </dgm:prSet>
      <dgm:spPr/>
    </dgm:pt>
    <dgm:pt modelId="{271A0A06-3E84-45C2-A3E1-FB859553BAC1}" type="pres">
      <dgm:prSet presAssocID="{27610A18-BF95-4D42-A85B-0BD25AFD7E18}" presName="rootComposite" presStyleCnt="0"/>
      <dgm:spPr/>
    </dgm:pt>
    <dgm:pt modelId="{C45716CC-4C26-4048-9102-4FE9011EA1A6}" type="pres">
      <dgm:prSet presAssocID="{27610A18-BF95-4D42-A85B-0BD25AFD7E18}" presName="rootText" presStyleLbl="node1" presStyleIdx="11" presStyleCnt="22" custScaleY="75988" custLinFactNeighborX="-331" custLinFactNeighborY="4395">
        <dgm:presLayoutVars>
          <dgm:chMax/>
          <dgm:chPref val="3"/>
        </dgm:presLayoutVars>
      </dgm:prSet>
      <dgm:spPr/>
    </dgm:pt>
    <dgm:pt modelId="{9B03873D-205C-4FF1-BB9E-714A7AF6AB93}" type="pres">
      <dgm:prSet presAssocID="{27610A18-BF95-4D42-A85B-0BD25AFD7E18}" presName="titleText2" presStyleLbl="fgAcc1" presStyleIdx="11" presStyleCnt="22" custLinFactY="-100000" custLinFactNeighborX="-1015" custLinFactNeighborY="-198910">
        <dgm:presLayoutVars>
          <dgm:chMax val="0"/>
          <dgm:chPref val="0"/>
        </dgm:presLayoutVars>
      </dgm:prSet>
      <dgm:spPr/>
    </dgm:pt>
    <dgm:pt modelId="{1DA59FC5-64DA-4771-824A-1287BBC84AE6}" type="pres">
      <dgm:prSet presAssocID="{27610A18-BF95-4D42-A85B-0BD25AFD7E18}" presName="rootConnector" presStyleLbl="node4" presStyleIdx="0" presStyleCnt="0"/>
      <dgm:spPr/>
    </dgm:pt>
    <dgm:pt modelId="{9D07BB53-E065-421C-AEBF-4FC6FBC6902A}" type="pres">
      <dgm:prSet presAssocID="{27610A18-BF95-4D42-A85B-0BD25AFD7E18}" presName="hierChild4" presStyleCnt="0"/>
      <dgm:spPr/>
    </dgm:pt>
    <dgm:pt modelId="{DC562E45-F889-4056-B500-47925BF9D4D5}" type="pres">
      <dgm:prSet presAssocID="{6409F19D-B05D-4602-A909-1EEDEC950518}" presName="Name37" presStyleLbl="parChTrans1D4" presStyleIdx="5" presStyleCnt="13"/>
      <dgm:spPr/>
    </dgm:pt>
    <dgm:pt modelId="{16739FFD-2882-443D-8228-B93CFF2BB9EF}" type="pres">
      <dgm:prSet presAssocID="{0A7CBF94-DA0D-48E1-A257-81E2E9DA0884}" presName="hierRoot2" presStyleCnt="0">
        <dgm:presLayoutVars>
          <dgm:hierBranch val="init"/>
        </dgm:presLayoutVars>
      </dgm:prSet>
      <dgm:spPr/>
    </dgm:pt>
    <dgm:pt modelId="{014A7FFF-1F63-48EF-86D9-F31515447792}" type="pres">
      <dgm:prSet presAssocID="{0A7CBF94-DA0D-48E1-A257-81E2E9DA0884}" presName="rootComposite" presStyleCnt="0"/>
      <dgm:spPr/>
    </dgm:pt>
    <dgm:pt modelId="{881C119C-589F-4E76-BFAD-2B48943D316C}" type="pres">
      <dgm:prSet presAssocID="{0A7CBF94-DA0D-48E1-A257-81E2E9DA0884}" presName="rootText" presStyleLbl="node1" presStyleIdx="12" presStyleCnt="22" custScaleY="75988" custLinFactNeighborX="-331" custLinFactNeighborY="-52150">
        <dgm:presLayoutVars>
          <dgm:chMax/>
          <dgm:chPref val="3"/>
        </dgm:presLayoutVars>
      </dgm:prSet>
      <dgm:spPr/>
    </dgm:pt>
    <dgm:pt modelId="{D62887E1-7A8C-4D0B-A64B-16727E9D0AB5}" type="pres">
      <dgm:prSet presAssocID="{0A7CBF94-DA0D-48E1-A257-81E2E9DA0884}" presName="titleText2" presStyleLbl="fgAcc1" presStyleIdx="12" presStyleCnt="22" custLinFactY="-200000" custLinFactNeighborX="-1015" custLinFactNeighborY="-207364">
        <dgm:presLayoutVars>
          <dgm:chMax val="0"/>
          <dgm:chPref val="0"/>
        </dgm:presLayoutVars>
      </dgm:prSet>
      <dgm:spPr/>
    </dgm:pt>
    <dgm:pt modelId="{AB659965-D7E7-43D6-8770-0B5C44A8EDC6}" type="pres">
      <dgm:prSet presAssocID="{0A7CBF94-DA0D-48E1-A257-81E2E9DA0884}" presName="rootConnector" presStyleLbl="node4" presStyleIdx="0" presStyleCnt="0"/>
      <dgm:spPr/>
    </dgm:pt>
    <dgm:pt modelId="{1A74ED33-7ABC-4D91-A792-F7D67A14A0E0}" type="pres">
      <dgm:prSet presAssocID="{0A7CBF94-DA0D-48E1-A257-81E2E9DA0884}" presName="hierChild4" presStyleCnt="0"/>
      <dgm:spPr/>
    </dgm:pt>
    <dgm:pt modelId="{D656DC20-B46C-45DC-AF6A-E435FA812648}" type="pres">
      <dgm:prSet presAssocID="{0A7CBF94-DA0D-48E1-A257-81E2E9DA0884}" presName="hierChild5" presStyleCnt="0"/>
      <dgm:spPr/>
    </dgm:pt>
    <dgm:pt modelId="{F81AE369-8647-4862-A25E-849F29335E12}" type="pres">
      <dgm:prSet presAssocID="{27610A18-BF95-4D42-A85B-0BD25AFD7E18}" presName="hierChild5" presStyleCnt="0"/>
      <dgm:spPr/>
    </dgm:pt>
    <dgm:pt modelId="{6922425F-B98A-42A6-8B5A-E2B237C3011B}" type="pres">
      <dgm:prSet presAssocID="{FD3635C5-2651-4BB3-9B09-D401B303BD39}" presName="hierChild5" presStyleCnt="0"/>
      <dgm:spPr/>
    </dgm:pt>
    <dgm:pt modelId="{B8D474F4-D287-42FD-B1EA-3999DB025E87}" type="pres">
      <dgm:prSet presAssocID="{BC534149-338C-4401-BC46-F4B619A3E44B}" presName="hierChild5" presStyleCnt="0"/>
      <dgm:spPr/>
    </dgm:pt>
    <dgm:pt modelId="{9FADBF4B-C6CD-4DEF-9DEE-E76C26D9AFFC}" type="pres">
      <dgm:prSet presAssocID="{22DB84AD-72D5-4EB7-A991-41685E29EB47}" presName="hierChild5" presStyleCnt="0"/>
      <dgm:spPr/>
    </dgm:pt>
    <dgm:pt modelId="{222F41D4-0136-4078-9182-AB9992FFFA7A}" type="pres">
      <dgm:prSet presAssocID="{92ACC7A1-6E25-4B7D-BDAE-28E5462CC5EA}" presName="Name37" presStyleLbl="parChTrans1D2" presStyleIdx="5" presStyleCnt="6"/>
      <dgm:spPr/>
    </dgm:pt>
    <dgm:pt modelId="{D3756382-8185-4A51-AF1B-E5CD70E8FD63}" type="pres">
      <dgm:prSet presAssocID="{917ABC8F-01B4-41CC-8B32-A06DF951C72F}" presName="hierRoot2" presStyleCnt="0">
        <dgm:presLayoutVars>
          <dgm:hierBranch val="init"/>
        </dgm:presLayoutVars>
      </dgm:prSet>
      <dgm:spPr/>
    </dgm:pt>
    <dgm:pt modelId="{18E2D93E-364F-401A-AA49-9ECD7FD2C51A}" type="pres">
      <dgm:prSet presAssocID="{917ABC8F-01B4-41CC-8B32-A06DF951C72F}" presName="rootComposite" presStyleCnt="0"/>
      <dgm:spPr/>
    </dgm:pt>
    <dgm:pt modelId="{CDDC3489-9DD7-4BC3-9818-C22A5693F943}" type="pres">
      <dgm:prSet presAssocID="{917ABC8F-01B4-41CC-8B32-A06DF951C72F}" presName="rootText" presStyleLbl="node1" presStyleIdx="13" presStyleCnt="22" custLinFactY="48977" custLinFactNeighborY="100000">
        <dgm:presLayoutVars>
          <dgm:chMax/>
          <dgm:chPref val="3"/>
        </dgm:presLayoutVars>
      </dgm:prSet>
      <dgm:spPr/>
    </dgm:pt>
    <dgm:pt modelId="{A4AC14F2-C8B1-45F5-B346-0F22775BB8D2}" type="pres">
      <dgm:prSet presAssocID="{917ABC8F-01B4-41CC-8B32-A06DF951C72F}" presName="titleText2" presStyleLbl="fgAcc1" presStyleIdx="13" presStyleCnt="22" custLinFactY="200000" custLinFactNeighborY="246963">
        <dgm:presLayoutVars>
          <dgm:chMax val="0"/>
          <dgm:chPref val="0"/>
        </dgm:presLayoutVars>
      </dgm:prSet>
      <dgm:spPr/>
    </dgm:pt>
    <dgm:pt modelId="{82CFE44B-CBE7-4649-BB1D-CE3F5A6D4E81}" type="pres">
      <dgm:prSet presAssocID="{917ABC8F-01B4-41CC-8B32-A06DF951C72F}" presName="rootConnector" presStyleLbl="node2" presStyleIdx="0" presStyleCnt="0"/>
      <dgm:spPr/>
    </dgm:pt>
    <dgm:pt modelId="{31AFC487-D3B3-4B94-B63B-0B7DC58F438F}" type="pres">
      <dgm:prSet presAssocID="{917ABC8F-01B4-41CC-8B32-A06DF951C72F}" presName="hierChild4" presStyleCnt="0"/>
      <dgm:spPr/>
    </dgm:pt>
    <dgm:pt modelId="{331F841E-7053-4C75-9517-8A8A28A39022}" type="pres">
      <dgm:prSet presAssocID="{AC80BD16-5BDB-4176-A1FA-A3F6F04EB731}" presName="Name37" presStyleLbl="parChTrans1D3" presStyleIdx="2" presStyleCnt="3"/>
      <dgm:spPr/>
    </dgm:pt>
    <dgm:pt modelId="{EBE379D1-2CB2-4E5E-82B4-6FFC3C9FF24F}" type="pres">
      <dgm:prSet presAssocID="{44A22A39-6CB4-4F31-B786-3BF8721B1A91}" presName="hierRoot2" presStyleCnt="0">
        <dgm:presLayoutVars>
          <dgm:hierBranch val="init"/>
        </dgm:presLayoutVars>
      </dgm:prSet>
      <dgm:spPr/>
    </dgm:pt>
    <dgm:pt modelId="{DC29A643-D9ED-4B1D-9904-9ABB60F1A44D}" type="pres">
      <dgm:prSet presAssocID="{44A22A39-6CB4-4F31-B786-3BF8721B1A91}" presName="rootComposite" presStyleCnt="0"/>
      <dgm:spPr/>
    </dgm:pt>
    <dgm:pt modelId="{235AD078-C303-44D8-B150-2AF88061FAC4}" type="pres">
      <dgm:prSet presAssocID="{44A22A39-6CB4-4F31-B786-3BF8721B1A91}" presName="rootText" presStyleLbl="node1" presStyleIdx="14" presStyleCnt="22" custScaleY="54420" custLinFactY="20761" custLinFactNeighborX="-913" custLinFactNeighborY="100000">
        <dgm:presLayoutVars>
          <dgm:chMax/>
          <dgm:chPref val="3"/>
        </dgm:presLayoutVars>
      </dgm:prSet>
      <dgm:spPr/>
    </dgm:pt>
    <dgm:pt modelId="{66A8D7BB-43CD-4446-918E-D11054EF72B3}" type="pres">
      <dgm:prSet presAssocID="{44A22A39-6CB4-4F31-B786-3BF8721B1A91}" presName="titleText2" presStyleLbl="fgAcc1" presStyleIdx="14" presStyleCnt="22" custLinFactY="-32261" custLinFactNeighborX="-1522" custLinFactNeighborY="-100000">
        <dgm:presLayoutVars>
          <dgm:chMax val="0"/>
          <dgm:chPref val="0"/>
        </dgm:presLayoutVars>
      </dgm:prSet>
      <dgm:spPr/>
    </dgm:pt>
    <dgm:pt modelId="{E38AD9D8-47D0-4AD1-B6C4-AE25F6A0AC0A}" type="pres">
      <dgm:prSet presAssocID="{44A22A39-6CB4-4F31-B786-3BF8721B1A91}" presName="rootConnector" presStyleLbl="node3" presStyleIdx="0" presStyleCnt="0"/>
      <dgm:spPr/>
    </dgm:pt>
    <dgm:pt modelId="{59EC113D-F7FD-4D43-A2DD-05EF424F4856}" type="pres">
      <dgm:prSet presAssocID="{44A22A39-6CB4-4F31-B786-3BF8721B1A91}" presName="hierChild4" presStyleCnt="0"/>
      <dgm:spPr/>
    </dgm:pt>
    <dgm:pt modelId="{C0F760B9-16B9-43ED-BFBA-EE81152DED64}" type="pres">
      <dgm:prSet presAssocID="{9E9462EC-5D2E-41CE-8DF7-C175606FD022}" presName="Name37" presStyleLbl="parChTrans1D4" presStyleIdx="6" presStyleCnt="13"/>
      <dgm:spPr/>
    </dgm:pt>
    <dgm:pt modelId="{F034D3DA-71D5-48A1-BE26-BC504033DF71}" type="pres">
      <dgm:prSet presAssocID="{0E99DC7E-39F6-4020-BF35-A595B88064F8}" presName="hierRoot2" presStyleCnt="0">
        <dgm:presLayoutVars>
          <dgm:hierBranch val="init"/>
        </dgm:presLayoutVars>
      </dgm:prSet>
      <dgm:spPr/>
    </dgm:pt>
    <dgm:pt modelId="{77514066-B645-4F8C-BAD3-5F143665C933}" type="pres">
      <dgm:prSet presAssocID="{0E99DC7E-39F6-4020-BF35-A595B88064F8}" presName="rootComposite" presStyleCnt="0"/>
      <dgm:spPr/>
    </dgm:pt>
    <dgm:pt modelId="{E6F57F88-0548-472C-BF93-AEA416339684}" type="pres">
      <dgm:prSet presAssocID="{0E99DC7E-39F6-4020-BF35-A595B88064F8}" presName="rootText" presStyleLbl="node1" presStyleIdx="15" presStyleCnt="22" custScaleY="54563" custLinFactNeighborX="-1164" custLinFactNeighborY="50739">
        <dgm:presLayoutVars>
          <dgm:chMax/>
          <dgm:chPref val="3"/>
        </dgm:presLayoutVars>
      </dgm:prSet>
      <dgm:spPr/>
    </dgm:pt>
    <dgm:pt modelId="{2495E408-895A-480D-AB9E-3DC28947C899}" type="pres">
      <dgm:prSet presAssocID="{0E99DC7E-39F6-4020-BF35-A595B88064F8}" presName="titleText2" presStyleLbl="fgAcc1" presStyleIdx="15" presStyleCnt="22" custLinFactY="-100000" custLinFactNeighborX="-507" custLinFactNeighborY="-196263">
        <dgm:presLayoutVars>
          <dgm:chMax val="0"/>
          <dgm:chPref val="0"/>
        </dgm:presLayoutVars>
      </dgm:prSet>
      <dgm:spPr/>
    </dgm:pt>
    <dgm:pt modelId="{5D63CD1B-4D2B-40B5-AD49-4B25DF77E5B6}" type="pres">
      <dgm:prSet presAssocID="{0E99DC7E-39F6-4020-BF35-A595B88064F8}" presName="rootConnector" presStyleLbl="node4" presStyleIdx="0" presStyleCnt="0"/>
      <dgm:spPr/>
    </dgm:pt>
    <dgm:pt modelId="{8FD875FF-AE74-4F79-9915-B4C3EB50715F}" type="pres">
      <dgm:prSet presAssocID="{0E99DC7E-39F6-4020-BF35-A595B88064F8}" presName="hierChild4" presStyleCnt="0"/>
      <dgm:spPr/>
    </dgm:pt>
    <dgm:pt modelId="{8E04BAB6-9D59-45C6-9B28-F1DBDF5D1817}" type="pres">
      <dgm:prSet presAssocID="{5CB4CCC6-558F-48ED-8089-629164031E2F}" presName="Name37" presStyleLbl="parChTrans1D4" presStyleIdx="7" presStyleCnt="13"/>
      <dgm:spPr/>
    </dgm:pt>
    <dgm:pt modelId="{2227ACF5-B8D8-4655-A962-C59B2D896F69}" type="pres">
      <dgm:prSet presAssocID="{B0B05BE8-9458-44DC-ACFE-01F8B88E6664}" presName="hierRoot2" presStyleCnt="0">
        <dgm:presLayoutVars>
          <dgm:hierBranch val="init"/>
        </dgm:presLayoutVars>
      </dgm:prSet>
      <dgm:spPr/>
    </dgm:pt>
    <dgm:pt modelId="{2571AA51-3993-4E9E-9FA4-469E779BC301}" type="pres">
      <dgm:prSet presAssocID="{B0B05BE8-9458-44DC-ACFE-01F8B88E6664}" presName="rootComposite" presStyleCnt="0"/>
      <dgm:spPr/>
    </dgm:pt>
    <dgm:pt modelId="{FBF9436E-A7A8-4C4E-A142-30738371644C}" type="pres">
      <dgm:prSet presAssocID="{B0B05BE8-9458-44DC-ACFE-01F8B88E6664}" presName="rootText" presStyleLbl="node1" presStyleIdx="16" presStyleCnt="22" custScaleY="54492" custLinFactNeighborX="-1039" custLinFactNeighborY="-21029">
        <dgm:presLayoutVars>
          <dgm:chMax/>
          <dgm:chPref val="3"/>
        </dgm:presLayoutVars>
      </dgm:prSet>
      <dgm:spPr/>
    </dgm:pt>
    <dgm:pt modelId="{8849B181-9BF0-495C-83D5-FDE39F34876B}" type="pres">
      <dgm:prSet presAssocID="{B0B05BE8-9458-44DC-ACFE-01F8B88E6664}" presName="titleText2" presStyleLbl="fgAcc1" presStyleIdx="16" presStyleCnt="22" custLinFactY="-200000" custLinFactNeighborX="1522" custLinFactNeighborY="-270845">
        <dgm:presLayoutVars>
          <dgm:chMax val="0"/>
          <dgm:chPref val="0"/>
        </dgm:presLayoutVars>
      </dgm:prSet>
      <dgm:spPr/>
    </dgm:pt>
    <dgm:pt modelId="{110E3C8A-5284-4BF9-A197-2D06068C4FFE}" type="pres">
      <dgm:prSet presAssocID="{B0B05BE8-9458-44DC-ACFE-01F8B88E6664}" presName="rootConnector" presStyleLbl="node4" presStyleIdx="0" presStyleCnt="0"/>
      <dgm:spPr/>
    </dgm:pt>
    <dgm:pt modelId="{F0540458-71C1-4D63-8D1F-B4B382273B7B}" type="pres">
      <dgm:prSet presAssocID="{B0B05BE8-9458-44DC-ACFE-01F8B88E6664}" presName="hierChild4" presStyleCnt="0"/>
      <dgm:spPr/>
    </dgm:pt>
    <dgm:pt modelId="{D8D48258-9337-44A6-8164-EF3B202A9711}" type="pres">
      <dgm:prSet presAssocID="{6658A70B-42DF-49C9-8260-1EB621CC4534}" presName="Name37" presStyleLbl="parChTrans1D4" presStyleIdx="8" presStyleCnt="13"/>
      <dgm:spPr/>
    </dgm:pt>
    <dgm:pt modelId="{223367F8-6ADC-4248-BA0D-815E0C65C6E8}" type="pres">
      <dgm:prSet presAssocID="{B78314BE-A225-4D24-877F-17BC3FC67481}" presName="hierRoot2" presStyleCnt="0">
        <dgm:presLayoutVars>
          <dgm:hierBranch val="init"/>
        </dgm:presLayoutVars>
      </dgm:prSet>
      <dgm:spPr/>
    </dgm:pt>
    <dgm:pt modelId="{81A10D25-AC8A-4168-B391-CDB415AAAF59}" type="pres">
      <dgm:prSet presAssocID="{B78314BE-A225-4D24-877F-17BC3FC67481}" presName="rootComposite" presStyleCnt="0"/>
      <dgm:spPr/>
    </dgm:pt>
    <dgm:pt modelId="{C40F3F41-1AD1-49E3-967A-B92669A1D3FA}" type="pres">
      <dgm:prSet presAssocID="{B78314BE-A225-4D24-877F-17BC3FC67481}" presName="rootText" presStyleLbl="node1" presStyleIdx="17" presStyleCnt="22" custScaleY="54708" custLinFactNeighborX="-1038" custLinFactNeighborY="-90004">
        <dgm:presLayoutVars>
          <dgm:chMax/>
          <dgm:chPref val="3"/>
        </dgm:presLayoutVars>
      </dgm:prSet>
      <dgm:spPr/>
    </dgm:pt>
    <dgm:pt modelId="{533E1D8D-93D7-4192-A45F-A5EF71C4D6AF}" type="pres">
      <dgm:prSet presAssocID="{B78314BE-A225-4D24-877F-17BC3FC67481}" presName="titleText2" presStyleLbl="fgAcc1" presStyleIdx="17" presStyleCnt="22" custLinFactY="-300000" custLinFactNeighborX="2536" custLinFactNeighborY="-350719">
        <dgm:presLayoutVars>
          <dgm:chMax val="0"/>
          <dgm:chPref val="0"/>
        </dgm:presLayoutVars>
      </dgm:prSet>
      <dgm:spPr/>
    </dgm:pt>
    <dgm:pt modelId="{2EB654A8-A427-43CB-AEC2-29DC0212A67E}" type="pres">
      <dgm:prSet presAssocID="{B78314BE-A225-4D24-877F-17BC3FC67481}" presName="rootConnector" presStyleLbl="node4" presStyleIdx="0" presStyleCnt="0"/>
      <dgm:spPr/>
    </dgm:pt>
    <dgm:pt modelId="{1BF206AD-8981-4F42-840C-AEC39CE48569}" type="pres">
      <dgm:prSet presAssocID="{B78314BE-A225-4D24-877F-17BC3FC67481}" presName="hierChild4" presStyleCnt="0"/>
      <dgm:spPr/>
    </dgm:pt>
    <dgm:pt modelId="{555FC606-AD64-405A-B5B3-64D545E93252}" type="pres">
      <dgm:prSet presAssocID="{F81BC07D-2A56-43A8-8326-4784C21437D7}" presName="Name37" presStyleLbl="parChTrans1D4" presStyleIdx="9" presStyleCnt="13"/>
      <dgm:spPr/>
    </dgm:pt>
    <dgm:pt modelId="{B4D43BD7-CCC0-49F2-90DA-34B3342A861B}" type="pres">
      <dgm:prSet presAssocID="{9D9F8992-31BA-4011-AA97-9721E03502C5}" presName="hierRoot2" presStyleCnt="0">
        <dgm:presLayoutVars>
          <dgm:hierBranch val="init"/>
        </dgm:presLayoutVars>
      </dgm:prSet>
      <dgm:spPr/>
    </dgm:pt>
    <dgm:pt modelId="{7B264103-D67B-44B6-8C45-EDB2ED272538}" type="pres">
      <dgm:prSet presAssocID="{9D9F8992-31BA-4011-AA97-9721E03502C5}" presName="rootComposite" presStyleCnt="0"/>
      <dgm:spPr/>
    </dgm:pt>
    <dgm:pt modelId="{87C5E8C2-256F-4C3D-B01C-A2AFE27F9D28}" type="pres">
      <dgm:prSet presAssocID="{9D9F8992-31BA-4011-AA97-9721E03502C5}" presName="rootText" presStyleLbl="node1" presStyleIdx="18" presStyleCnt="22" custScaleY="54780" custLinFactY="-58742" custLinFactNeighborX="-708" custLinFactNeighborY="-100000">
        <dgm:presLayoutVars>
          <dgm:chMax/>
          <dgm:chPref val="3"/>
        </dgm:presLayoutVars>
      </dgm:prSet>
      <dgm:spPr/>
    </dgm:pt>
    <dgm:pt modelId="{FAF08AAF-BE97-4172-8817-A1701B1E44E3}" type="pres">
      <dgm:prSet presAssocID="{9D9F8992-31BA-4011-AA97-9721E03502C5}" presName="titleText2" presStyleLbl="fgAcc1" presStyleIdx="18" presStyleCnt="22" custLinFactY="-400000" custLinFactNeighborY="-401497">
        <dgm:presLayoutVars>
          <dgm:chMax val="0"/>
          <dgm:chPref val="0"/>
        </dgm:presLayoutVars>
      </dgm:prSet>
      <dgm:spPr/>
    </dgm:pt>
    <dgm:pt modelId="{07C22858-BA8C-46AC-AC33-71CCC05AEAB4}" type="pres">
      <dgm:prSet presAssocID="{9D9F8992-31BA-4011-AA97-9721E03502C5}" presName="rootConnector" presStyleLbl="node4" presStyleIdx="0" presStyleCnt="0"/>
      <dgm:spPr/>
    </dgm:pt>
    <dgm:pt modelId="{C11658C3-C0E8-43E0-872C-88463887F37A}" type="pres">
      <dgm:prSet presAssocID="{9D9F8992-31BA-4011-AA97-9721E03502C5}" presName="hierChild4" presStyleCnt="0"/>
      <dgm:spPr/>
    </dgm:pt>
    <dgm:pt modelId="{E033B4D8-E5E9-42B4-8D05-98432D0BBBC4}" type="pres">
      <dgm:prSet presAssocID="{82033605-3396-4977-95B7-8EAAA0D85CC4}" presName="Name37" presStyleLbl="parChTrans1D4" presStyleIdx="10" presStyleCnt="13"/>
      <dgm:spPr/>
    </dgm:pt>
    <dgm:pt modelId="{EBA94DEC-1E0E-418E-9A2A-CB6C64B7D39F}" type="pres">
      <dgm:prSet presAssocID="{C9630902-854C-4844-A15A-BD7F18C43AF9}" presName="hierRoot2" presStyleCnt="0">
        <dgm:presLayoutVars>
          <dgm:hierBranch val="init"/>
        </dgm:presLayoutVars>
      </dgm:prSet>
      <dgm:spPr/>
    </dgm:pt>
    <dgm:pt modelId="{A86DF9D7-C5B6-4323-8B05-54BE15BB5D63}" type="pres">
      <dgm:prSet presAssocID="{C9630902-854C-4844-A15A-BD7F18C43AF9}" presName="rootComposite" presStyleCnt="0"/>
      <dgm:spPr/>
    </dgm:pt>
    <dgm:pt modelId="{0D862C8B-59DA-4DE0-B612-29546F1E0AF8}" type="pres">
      <dgm:prSet presAssocID="{C9630902-854C-4844-A15A-BD7F18C43AF9}" presName="rootText" presStyleLbl="node1" presStyleIdx="19" presStyleCnt="22" custScaleY="54780" custLinFactY="-100000" custLinFactNeighborX="-814" custLinFactNeighborY="-129195">
        <dgm:presLayoutVars>
          <dgm:chMax/>
          <dgm:chPref val="3"/>
        </dgm:presLayoutVars>
      </dgm:prSet>
      <dgm:spPr/>
    </dgm:pt>
    <dgm:pt modelId="{E897C172-4156-41ED-9278-D9D393CD09FD}" type="pres">
      <dgm:prSet presAssocID="{C9630902-854C-4844-A15A-BD7F18C43AF9}" presName="titleText2" presStyleLbl="fgAcc1" presStyleIdx="19" presStyleCnt="22" custLinFactY="-477746" custLinFactNeighborX="1682" custLinFactNeighborY="-500000">
        <dgm:presLayoutVars>
          <dgm:chMax val="0"/>
          <dgm:chPref val="0"/>
        </dgm:presLayoutVars>
      </dgm:prSet>
      <dgm:spPr/>
    </dgm:pt>
    <dgm:pt modelId="{104C0A5D-2483-4BB4-91FE-DCA9A589D799}" type="pres">
      <dgm:prSet presAssocID="{C9630902-854C-4844-A15A-BD7F18C43AF9}" presName="rootConnector" presStyleLbl="node4" presStyleIdx="0" presStyleCnt="0"/>
      <dgm:spPr/>
    </dgm:pt>
    <dgm:pt modelId="{3B730062-8C64-41C6-A00C-2EAFBA98EA34}" type="pres">
      <dgm:prSet presAssocID="{C9630902-854C-4844-A15A-BD7F18C43AF9}" presName="hierChild4" presStyleCnt="0"/>
      <dgm:spPr/>
    </dgm:pt>
    <dgm:pt modelId="{8656EDBB-98CE-49BC-839B-FF4FD6084A13}" type="pres">
      <dgm:prSet presAssocID="{446D8FD2-E101-4921-B35E-7CD74126757A}" presName="Name37" presStyleLbl="parChTrans1D4" presStyleIdx="11" presStyleCnt="13"/>
      <dgm:spPr/>
    </dgm:pt>
    <dgm:pt modelId="{746398CD-4EE9-4659-A5BC-A942C5A3109A}" type="pres">
      <dgm:prSet presAssocID="{21897843-9031-4C78-82B9-B419F72981FB}" presName="hierRoot2" presStyleCnt="0">
        <dgm:presLayoutVars>
          <dgm:hierBranch val="init"/>
        </dgm:presLayoutVars>
      </dgm:prSet>
      <dgm:spPr/>
    </dgm:pt>
    <dgm:pt modelId="{00C18545-42B8-4346-9026-D3D71E3D3305}" type="pres">
      <dgm:prSet presAssocID="{21897843-9031-4C78-82B9-B419F72981FB}" presName="rootComposite" presStyleCnt="0"/>
      <dgm:spPr/>
    </dgm:pt>
    <dgm:pt modelId="{619042A9-308E-455F-B9F9-38EBE1464642}" type="pres">
      <dgm:prSet presAssocID="{21897843-9031-4C78-82B9-B419F72981FB}" presName="rootText" presStyleLbl="node1" presStyleIdx="20" presStyleCnt="22" custScaleY="55293" custLinFactY="-100000" custLinFactNeighborX="-1181" custLinFactNeighborY="-198662">
        <dgm:presLayoutVars>
          <dgm:chMax/>
          <dgm:chPref val="3"/>
        </dgm:presLayoutVars>
      </dgm:prSet>
      <dgm:spPr/>
    </dgm:pt>
    <dgm:pt modelId="{15E5844F-1ACD-4591-A369-FEC540D38D9E}" type="pres">
      <dgm:prSet presAssocID="{21897843-9031-4C78-82B9-B419F72981FB}" presName="titleText2" presStyleLbl="fgAcc1" presStyleIdx="20" presStyleCnt="22" custLinFactY="-578082" custLinFactNeighborX="6708" custLinFactNeighborY="-600000">
        <dgm:presLayoutVars>
          <dgm:chMax val="0"/>
          <dgm:chPref val="0"/>
        </dgm:presLayoutVars>
      </dgm:prSet>
      <dgm:spPr/>
    </dgm:pt>
    <dgm:pt modelId="{709E594C-B9E1-442B-9CB8-E0AD6B64177B}" type="pres">
      <dgm:prSet presAssocID="{21897843-9031-4C78-82B9-B419F72981FB}" presName="rootConnector" presStyleLbl="node4" presStyleIdx="0" presStyleCnt="0"/>
      <dgm:spPr/>
    </dgm:pt>
    <dgm:pt modelId="{DD20F25C-D8A4-4C0C-9CC4-A8D2AF6F7484}" type="pres">
      <dgm:prSet presAssocID="{21897843-9031-4C78-82B9-B419F72981FB}" presName="hierChild4" presStyleCnt="0"/>
      <dgm:spPr/>
    </dgm:pt>
    <dgm:pt modelId="{66467F66-6EE5-4C6F-A20F-CB5E6A0E7CD3}" type="pres">
      <dgm:prSet presAssocID="{5EA5AC06-9A82-40F9-A527-413C1624355E}" presName="Name37" presStyleLbl="parChTrans1D4" presStyleIdx="12" presStyleCnt="13"/>
      <dgm:spPr/>
    </dgm:pt>
    <dgm:pt modelId="{DD8E0EB5-D6A2-4B12-9B59-EC324399553F}" type="pres">
      <dgm:prSet presAssocID="{20A96545-3658-41B0-B704-023B46DEF10C}" presName="hierRoot2" presStyleCnt="0">
        <dgm:presLayoutVars>
          <dgm:hierBranch val="init"/>
        </dgm:presLayoutVars>
      </dgm:prSet>
      <dgm:spPr/>
    </dgm:pt>
    <dgm:pt modelId="{EEF55736-FBAC-45E0-8611-ECED7D8B431D}" type="pres">
      <dgm:prSet presAssocID="{20A96545-3658-41B0-B704-023B46DEF10C}" presName="rootComposite" presStyleCnt="0"/>
      <dgm:spPr/>
    </dgm:pt>
    <dgm:pt modelId="{11E084C3-E049-4C24-AA72-039691AFB399}" type="pres">
      <dgm:prSet presAssocID="{20A96545-3658-41B0-B704-023B46DEF10C}" presName="rootText" presStyleLbl="node1" presStyleIdx="21" presStyleCnt="22" custScaleY="55590" custLinFactY="-166387" custLinFactNeighborX="-1123" custLinFactNeighborY="-200000">
        <dgm:presLayoutVars>
          <dgm:chMax/>
          <dgm:chPref val="3"/>
        </dgm:presLayoutVars>
      </dgm:prSet>
      <dgm:spPr/>
    </dgm:pt>
    <dgm:pt modelId="{E78965B5-222D-4BA5-B12A-DB5CC31466B7}" type="pres">
      <dgm:prSet presAssocID="{20A96545-3658-41B0-B704-023B46DEF10C}" presName="titleText2" presStyleLbl="fgAcc1" presStyleIdx="21" presStyleCnt="22" custLinFactY="-600000" custLinFactNeighborX="691" custLinFactNeighborY="-693962">
        <dgm:presLayoutVars>
          <dgm:chMax val="0"/>
          <dgm:chPref val="0"/>
        </dgm:presLayoutVars>
      </dgm:prSet>
      <dgm:spPr/>
    </dgm:pt>
    <dgm:pt modelId="{DC09BA7C-8E94-4F14-93FE-B200B7C39858}" type="pres">
      <dgm:prSet presAssocID="{20A96545-3658-41B0-B704-023B46DEF10C}" presName="rootConnector" presStyleLbl="node4" presStyleIdx="0" presStyleCnt="0"/>
      <dgm:spPr/>
    </dgm:pt>
    <dgm:pt modelId="{A49A579C-BC5F-4C2F-A2A5-94C40767E60B}" type="pres">
      <dgm:prSet presAssocID="{20A96545-3658-41B0-B704-023B46DEF10C}" presName="hierChild4" presStyleCnt="0"/>
      <dgm:spPr/>
    </dgm:pt>
    <dgm:pt modelId="{D6A40491-09FA-4374-8071-4C9F5E4D4E93}" type="pres">
      <dgm:prSet presAssocID="{20A96545-3658-41B0-B704-023B46DEF10C}" presName="hierChild5" presStyleCnt="0"/>
      <dgm:spPr/>
    </dgm:pt>
    <dgm:pt modelId="{0952642B-7AEC-42D1-9D5B-387E858AC984}" type="pres">
      <dgm:prSet presAssocID="{21897843-9031-4C78-82B9-B419F72981FB}" presName="hierChild5" presStyleCnt="0"/>
      <dgm:spPr/>
    </dgm:pt>
    <dgm:pt modelId="{37E29D8F-F9FE-40E7-9C18-ADF10669E6B2}" type="pres">
      <dgm:prSet presAssocID="{C9630902-854C-4844-A15A-BD7F18C43AF9}" presName="hierChild5" presStyleCnt="0"/>
      <dgm:spPr/>
    </dgm:pt>
    <dgm:pt modelId="{9A1ACDCC-0705-4100-B80B-D27B22477A1B}" type="pres">
      <dgm:prSet presAssocID="{9D9F8992-31BA-4011-AA97-9721E03502C5}" presName="hierChild5" presStyleCnt="0"/>
      <dgm:spPr/>
    </dgm:pt>
    <dgm:pt modelId="{499C51DE-08ED-4935-9E8D-DBF51B54812B}" type="pres">
      <dgm:prSet presAssocID="{B78314BE-A225-4D24-877F-17BC3FC67481}" presName="hierChild5" presStyleCnt="0"/>
      <dgm:spPr/>
    </dgm:pt>
    <dgm:pt modelId="{897DA9B2-9634-4EC3-ABBB-82FE3CCABD97}" type="pres">
      <dgm:prSet presAssocID="{B0B05BE8-9458-44DC-ACFE-01F8B88E6664}" presName="hierChild5" presStyleCnt="0"/>
      <dgm:spPr/>
    </dgm:pt>
    <dgm:pt modelId="{B92A0A50-892F-498F-9A00-1C389E69BCD6}" type="pres">
      <dgm:prSet presAssocID="{0E99DC7E-39F6-4020-BF35-A595B88064F8}" presName="hierChild5" presStyleCnt="0"/>
      <dgm:spPr/>
    </dgm:pt>
    <dgm:pt modelId="{6859CD2A-7A12-4CBE-AF68-D38EACC9F09E}" type="pres">
      <dgm:prSet presAssocID="{44A22A39-6CB4-4F31-B786-3BF8721B1A91}" presName="hierChild5" presStyleCnt="0"/>
      <dgm:spPr/>
    </dgm:pt>
    <dgm:pt modelId="{017A26F8-B1D4-4682-A47C-77F8EFA52F60}" type="pres">
      <dgm:prSet presAssocID="{917ABC8F-01B4-41CC-8B32-A06DF951C72F}" presName="hierChild5" presStyleCnt="0"/>
      <dgm:spPr/>
    </dgm:pt>
    <dgm:pt modelId="{7BF20676-3808-4D5E-8441-B1CF5E17C496}" type="pres">
      <dgm:prSet presAssocID="{09304D35-767C-49DE-927C-51B49A8FCCF3}" presName="hierChild3" presStyleCnt="0"/>
      <dgm:spPr/>
    </dgm:pt>
    <dgm:pt modelId="{9288D3DE-55EA-4AF4-A4F4-78C46391869D}" type="pres">
      <dgm:prSet presAssocID="{D7230553-61AA-4908-961C-B6CA3E505EC2}" presName="hierRoot1" presStyleCnt="0">
        <dgm:presLayoutVars>
          <dgm:hierBranch val="init"/>
        </dgm:presLayoutVars>
      </dgm:prSet>
      <dgm:spPr/>
    </dgm:pt>
    <dgm:pt modelId="{D9B9590A-8EBB-460E-A0E9-21BA4DD6F2B5}" type="pres">
      <dgm:prSet presAssocID="{D7230553-61AA-4908-961C-B6CA3E505EC2}" presName="rootComposite1" presStyleCnt="0"/>
      <dgm:spPr/>
    </dgm:pt>
    <dgm:pt modelId="{351DE381-5A0B-4A70-AE42-C11C03D44C3E}" type="pres">
      <dgm:prSet presAssocID="{D7230553-61AA-4908-961C-B6CA3E505EC2}" presName="rootText1" presStyleLbl="node0" presStyleIdx="1" presStyleCnt="2" custLinFactNeighborX="-98120" custLinFactNeighborY="16601">
        <dgm:presLayoutVars>
          <dgm:chMax/>
          <dgm:chPref val="3"/>
        </dgm:presLayoutVars>
      </dgm:prSet>
      <dgm:spPr/>
    </dgm:pt>
    <dgm:pt modelId="{EFFCDF3D-0B94-45DD-8021-B77A8CBA6294}" type="pres">
      <dgm:prSet presAssocID="{D7230553-61AA-4908-961C-B6CA3E505EC2}" presName="titleText1" presStyleLbl="fgAcc0" presStyleIdx="1" presStyleCnt="2" custLinFactX="-5401" custLinFactNeighborX="-100000" custLinFactNeighborY="51584">
        <dgm:presLayoutVars>
          <dgm:chMax val="0"/>
          <dgm:chPref val="0"/>
        </dgm:presLayoutVars>
      </dgm:prSet>
      <dgm:spPr/>
    </dgm:pt>
    <dgm:pt modelId="{E06A53A9-7037-4B4C-A437-95EF50982447}" type="pres">
      <dgm:prSet presAssocID="{D7230553-61AA-4908-961C-B6CA3E505EC2}" presName="rootConnector1" presStyleLbl="node1" presStyleIdx="21" presStyleCnt="22"/>
      <dgm:spPr/>
    </dgm:pt>
    <dgm:pt modelId="{A56678FF-CFA9-424C-B194-B6154351DCF1}" type="pres">
      <dgm:prSet presAssocID="{D7230553-61AA-4908-961C-B6CA3E505EC2}" presName="hierChild2" presStyleCnt="0"/>
      <dgm:spPr/>
    </dgm:pt>
    <dgm:pt modelId="{288F704C-9434-44D4-9253-E5E09E45DDFE}" type="pres">
      <dgm:prSet presAssocID="{D7230553-61AA-4908-961C-B6CA3E505EC2}" presName="hierChild3" presStyleCnt="0"/>
      <dgm:spPr/>
    </dgm:pt>
  </dgm:ptLst>
  <dgm:cxnLst>
    <dgm:cxn modelId="{93030002-9691-4D91-A48A-4F4D5A059319}" type="presOf" srcId="{82033605-3396-4977-95B7-8EAAA0D85CC4}" destId="{E033B4D8-E5E9-42B4-8D05-98432D0BBBC4}" srcOrd="0" destOrd="0" presId="urn:microsoft.com/office/officeart/2008/layout/NameandTitleOrganizationalChart"/>
    <dgm:cxn modelId="{4B0E0002-7367-4296-97E4-BB8EF7D19D88}" type="presOf" srcId="{20A96545-3658-41B0-B704-023B46DEF10C}" destId="{11E084C3-E049-4C24-AA72-039691AFB399}" srcOrd="0" destOrd="0" presId="urn:microsoft.com/office/officeart/2008/layout/NameandTitleOrganizationalChart"/>
    <dgm:cxn modelId="{8D120502-38A5-4C29-8855-D267988EBEB0}" type="presOf" srcId="{FD3635C5-2651-4BB3-9B09-D401B303BD39}" destId="{DCE30E58-4D22-4C4A-9C0B-B00DC557EA37}" srcOrd="0" destOrd="0" presId="urn:microsoft.com/office/officeart/2008/layout/NameandTitleOrganizationalChart"/>
    <dgm:cxn modelId="{A508C902-D95B-49F3-B2C1-93FE5F26A3C2}" type="presOf" srcId="{BD877123-56C8-4693-BCDC-39B1CC7A7571}" destId="{D2408374-ADF1-4BD8-A199-F85EAC28D0FC}" srcOrd="0" destOrd="0" presId="urn:microsoft.com/office/officeart/2008/layout/NameandTitleOrganizationalChart"/>
    <dgm:cxn modelId="{B943C703-772E-4E11-B9B0-B894515397E5}" type="presOf" srcId="{BC534149-338C-4401-BC46-F4B619A3E44B}" destId="{9F530986-54CE-455C-BD31-E63D09100E66}" srcOrd="0" destOrd="0" presId="urn:microsoft.com/office/officeart/2008/layout/NameandTitleOrganizationalChart"/>
    <dgm:cxn modelId="{EE430B06-2CCD-4E39-A7F3-0D1435ADAA72}" type="presOf" srcId="{92ACC7A1-6E25-4B7D-BDAE-28E5462CC5EA}" destId="{222F41D4-0136-4078-9182-AB9992FFFA7A}" srcOrd="0" destOrd="0" presId="urn:microsoft.com/office/officeart/2008/layout/NameandTitleOrganizationalChart"/>
    <dgm:cxn modelId="{126E9408-5958-4E69-AD54-893DF87A0742}" srcId="{FD3635C5-2651-4BB3-9B09-D401B303BD39}" destId="{27610A18-BF95-4D42-A85B-0BD25AFD7E18}" srcOrd="0" destOrd="0" parTransId="{8C1A428F-002B-4FDF-AF62-E9E0A01A6B5B}" sibTransId="{40106922-3D09-4F4B-8BDF-0D3C4E94DA26}"/>
    <dgm:cxn modelId="{943E3B09-AC8A-4609-8383-195134433D6D}" type="presOf" srcId="{99F5484A-C7AF-418B-9889-8CA05F7EFAA6}" destId="{7B347D9A-F5EE-4D64-AA04-65970CA26403}" srcOrd="0" destOrd="0" presId="urn:microsoft.com/office/officeart/2008/layout/NameandTitleOrganizationalChart"/>
    <dgm:cxn modelId="{18244009-8364-4414-9269-51F7A5FFF15A}" type="presOf" srcId="{6645DAC1-9FD6-4A4A-B4E6-104453FD97D2}" destId="{5D3DAF4E-63A3-4349-8147-C78B538A96CA}" srcOrd="0" destOrd="0" presId="urn:microsoft.com/office/officeart/2008/layout/NameandTitleOrganizationalChart"/>
    <dgm:cxn modelId="{E302B90A-51D0-4872-B7BE-3FC72BE96BBA}" type="presOf" srcId="{5AA577EB-E23A-4029-B2C1-8D5437DCED37}" destId="{2495E408-895A-480D-AB9E-3DC28947C899}" srcOrd="0" destOrd="0" presId="urn:microsoft.com/office/officeart/2008/layout/NameandTitleOrganizationalChart"/>
    <dgm:cxn modelId="{DF8FD810-E636-4D4F-BF2A-13923772BAAE}" type="presOf" srcId="{917ABC8F-01B4-41CC-8B32-A06DF951C72F}" destId="{82CFE44B-CBE7-4649-BB1D-CE3F5A6D4E81}" srcOrd="1" destOrd="0" presId="urn:microsoft.com/office/officeart/2008/layout/NameandTitleOrganizationalChart"/>
    <dgm:cxn modelId="{4B26ED10-0A66-4EA9-BD59-0FEABE31F4C5}" type="presOf" srcId="{6409F19D-B05D-4602-A909-1EEDEC950518}" destId="{DC562E45-F889-4056-B500-47925BF9D4D5}" srcOrd="0" destOrd="0" presId="urn:microsoft.com/office/officeart/2008/layout/NameandTitleOrganizationalChart"/>
    <dgm:cxn modelId="{90D55212-7487-4C77-B23B-E2702F4A26A1}" srcId="{21897843-9031-4C78-82B9-B419F72981FB}" destId="{20A96545-3658-41B0-B704-023B46DEF10C}" srcOrd="0" destOrd="0" parTransId="{5EA5AC06-9A82-40F9-A527-413C1624355E}" sibTransId="{0FADA438-211A-4189-AFD8-2614BFA28365}"/>
    <dgm:cxn modelId="{318DDC14-6F84-40BB-865B-E6F0BF945C85}" type="presOf" srcId="{F0C1E758-336B-487A-97B7-007382E12834}" destId="{224DFAF8-5B1E-45A8-BA82-0AC3630793E8}" srcOrd="0" destOrd="0" presId="urn:microsoft.com/office/officeart/2008/layout/NameandTitleOrganizationalChart"/>
    <dgm:cxn modelId="{BBA4EC14-CAE9-4D03-9D55-509E407BABE3}" type="presOf" srcId="{019FD9DF-8F7B-4B8A-A6EC-C9091997CEEC}" destId="{F7A21FD7-8D33-414A-A328-F8E0B32ABC2A}" srcOrd="0" destOrd="0" presId="urn:microsoft.com/office/officeart/2008/layout/NameandTitleOrganizationalChart"/>
    <dgm:cxn modelId="{16C2CC15-B0A8-427F-AF63-9E1119F04F77}" type="presOf" srcId="{54BEADAE-138C-4C73-BFFB-C1010F513E2D}" destId="{4AE45C8C-8F7E-4152-A0CC-3D54038538C8}" srcOrd="0" destOrd="0" presId="urn:microsoft.com/office/officeart/2008/layout/NameandTitleOrganizationalChart"/>
    <dgm:cxn modelId="{EDE86816-D9AC-4A4B-806B-3DAC80181AAE}" type="presOf" srcId="{F81BC07D-2A56-43A8-8326-4784C21437D7}" destId="{555FC606-AD64-405A-B5B3-64D545E93252}" srcOrd="0" destOrd="0" presId="urn:microsoft.com/office/officeart/2008/layout/NameandTitleOrganizationalChart"/>
    <dgm:cxn modelId="{EC630E17-BA09-4528-A1F0-2D495B751460}" type="presOf" srcId="{B78314BE-A225-4D24-877F-17BC3FC67481}" destId="{2EB654A8-A427-43CB-AEC2-29DC0212A67E}" srcOrd="1" destOrd="0" presId="urn:microsoft.com/office/officeart/2008/layout/NameandTitleOrganizationalChart"/>
    <dgm:cxn modelId="{033EC91E-9472-48A3-9941-40C6C62E1B36}" type="presOf" srcId="{3293BAD9-BCD4-4D48-9934-44E91E75ACED}" destId="{D4638BAB-23FD-4177-8C94-F6E6E38C38E2}" srcOrd="0" destOrd="0" presId="urn:microsoft.com/office/officeart/2008/layout/NameandTitleOrganizationalChart"/>
    <dgm:cxn modelId="{41AFEE1E-B318-4DF9-BCB5-3A5E938F49DB}" srcId="{9D9F8992-31BA-4011-AA97-9721E03502C5}" destId="{C9630902-854C-4844-A15A-BD7F18C43AF9}" srcOrd="0" destOrd="0" parTransId="{82033605-3396-4977-95B7-8EAAA0D85CC4}" sibTransId="{F073916C-0195-46F0-A720-A1D73C2106AB}"/>
    <dgm:cxn modelId="{5A25DC1F-4803-4059-BE50-3293ED183F36}" type="presOf" srcId="{8C1A428F-002B-4FDF-AF62-E9E0A01A6B5B}" destId="{39FD5A86-62B0-4AD5-B021-FC9B91C5D209}" srcOrd="0" destOrd="0" presId="urn:microsoft.com/office/officeart/2008/layout/NameandTitleOrganizationalChart"/>
    <dgm:cxn modelId="{0001EC20-5E42-4B51-88D1-45E1C5032F63}" srcId="{09304D35-767C-49DE-927C-51B49A8FCCF3}" destId="{7080D731-DF21-4204-8A45-D148B4D1EC2E}" srcOrd="1" destOrd="0" parTransId="{BD877123-56C8-4693-BCDC-39B1CC7A7571}" sibTransId="{54BEADAE-138C-4C73-BFFB-C1010F513E2D}"/>
    <dgm:cxn modelId="{90C44B21-0B82-4049-9812-F7084797EDD9}" type="presOf" srcId="{5F6274A7-AD35-4750-B6E9-C9CBBF496098}" destId="{0017AC91-841C-4720-BC25-DCD23ABCAB98}" srcOrd="0" destOrd="0" presId="urn:microsoft.com/office/officeart/2008/layout/NameandTitleOrganizationalChart"/>
    <dgm:cxn modelId="{2839A821-D853-4965-A1EF-78677A61B89C}" srcId="{8B121A36-5A24-4D26-A80D-E9AEF7CC9F3F}" destId="{5E77708C-89D1-4265-9741-525EB23885C7}" srcOrd="0" destOrd="0" parTransId="{A7A73905-F4CB-400F-95FD-A24781CCB439}" sibTransId="{2BAABE3B-7FE3-4C32-87E8-45DF9BECAAE5}"/>
    <dgm:cxn modelId="{5612C622-40BF-4A06-84B4-328A6717E544}" srcId="{09304D35-767C-49DE-927C-51B49A8FCCF3}" destId="{917ABC8F-01B4-41CC-8B32-A06DF951C72F}" srcOrd="5" destOrd="0" parTransId="{92ACC7A1-6E25-4B7D-BDAE-28E5462CC5EA}" sibTransId="{6D2D9889-D186-4E69-8527-97C8BBFC6D6C}"/>
    <dgm:cxn modelId="{16FF0E2B-4B15-4304-9435-50FC008F6BF4}" srcId="{5E77708C-89D1-4265-9741-525EB23885C7}" destId="{019FD9DF-8F7B-4B8A-A6EC-C9091997CEEC}" srcOrd="0" destOrd="0" parTransId="{16428B54-E968-4C5D-8549-80444C132406}" sibTransId="{93830F78-7ADD-4E01-AEEF-DD75D0031A5C}"/>
    <dgm:cxn modelId="{F34C802C-FF63-403F-BB27-7296A6BC0A1E}" srcId="{BC534149-338C-4401-BC46-F4B619A3E44B}" destId="{FD3635C5-2651-4BB3-9B09-D401B303BD39}" srcOrd="0" destOrd="0" parTransId="{EA42758B-F09F-4AB7-AE77-63920CC5D17D}" sibTransId="{FC98A4E9-26AD-478E-979B-D2473233E6C7}"/>
    <dgm:cxn modelId="{1043182F-4C9A-492E-8303-2DD49E20351B}" srcId="{B0B05BE8-9458-44DC-ACFE-01F8B88E6664}" destId="{B78314BE-A225-4D24-877F-17BC3FC67481}" srcOrd="0" destOrd="0" parTransId="{6658A70B-42DF-49C9-8260-1EB621CC4534}" sibTransId="{E9D01449-E0E9-4841-AF32-807B4D2B8D4A}"/>
    <dgm:cxn modelId="{C8BDBE30-5DDF-4C24-A388-5D50F5A526D2}" type="presOf" srcId="{2B1991A6-CA65-48A2-85F0-07720706E412}" destId="{66A8D7BB-43CD-4446-918E-D11054EF72B3}" srcOrd="0" destOrd="0" presId="urn:microsoft.com/office/officeart/2008/layout/NameandTitleOrganizationalChart"/>
    <dgm:cxn modelId="{765DEC34-B363-4448-ABE9-89B82DD20D03}" type="presOf" srcId="{0E99DC7E-39F6-4020-BF35-A595B88064F8}" destId="{E6F57F88-0548-472C-BF93-AEA416339684}" srcOrd="0" destOrd="0" presId="urn:microsoft.com/office/officeart/2008/layout/NameandTitleOrganizationalChart"/>
    <dgm:cxn modelId="{CBDD3135-8E14-42F6-87AB-3BCA003ECAEA}" type="presOf" srcId="{AC329678-55F6-4F7B-A557-13F7C2A18406}" destId="{1612CAC0-F9C8-46EE-AB30-98D587CF7609}" srcOrd="1" destOrd="0" presId="urn:microsoft.com/office/officeart/2008/layout/NameandTitleOrganizationalChart"/>
    <dgm:cxn modelId="{E94A473C-53CC-4065-B236-68AB53700598}" type="presOf" srcId="{44A22A39-6CB4-4F31-B786-3BF8721B1A91}" destId="{235AD078-C303-44D8-B150-2AF88061FAC4}" srcOrd="0" destOrd="0" presId="urn:microsoft.com/office/officeart/2008/layout/NameandTitleOrganizationalChart"/>
    <dgm:cxn modelId="{A494203E-F33D-40FC-BF21-98A54FE1541F}" type="presOf" srcId="{BF920E7D-16BA-43BD-9D58-7ECB2C14DAB7}" destId="{EFFCDF3D-0B94-45DD-8021-B77A8CBA6294}" srcOrd="0" destOrd="0" presId="urn:microsoft.com/office/officeart/2008/layout/NameandTitleOrganizationalChart"/>
    <dgm:cxn modelId="{0660073F-D615-4B90-879F-B8C399343BA9}" type="presOf" srcId="{4A9C1ED3-6352-4833-B182-7FEB9953AB8C}" destId="{D62887E1-7A8C-4D0B-A64B-16727E9D0AB5}" srcOrd="0" destOrd="0" presId="urn:microsoft.com/office/officeart/2008/layout/NameandTitleOrganizationalChart"/>
    <dgm:cxn modelId="{BD1EBD5B-C1BA-47F7-B40C-FFE3A6D0C990}" type="presOf" srcId="{9E9462EC-5D2E-41CE-8DF7-C175606FD022}" destId="{C0F760B9-16B9-43ED-BFBA-EE81152DED64}" srcOrd="0" destOrd="0" presId="urn:microsoft.com/office/officeart/2008/layout/NameandTitleOrganizationalChart"/>
    <dgm:cxn modelId="{0097BA60-92D6-4D81-B105-486679F01A79}" type="presOf" srcId="{8B121A36-5A24-4D26-A80D-E9AEF7CC9F3F}" destId="{EFB37B99-F226-49D5-BE66-CF6808670CD2}" srcOrd="1" destOrd="0" presId="urn:microsoft.com/office/officeart/2008/layout/NameandTitleOrganizationalChart"/>
    <dgm:cxn modelId="{D31F3F41-1D89-49FB-A907-D8B7AB944A3D}" type="presOf" srcId="{20A96545-3658-41B0-B704-023B46DEF10C}" destId="{DC09BA7C-8E94-4F14-93FE-B200B7C39858}" srcOrd="1" destOrd="0" presId="urn:microsoft.com/office/officeart/2008/layout/NameandTitleOrganizationalChart"/>
    <dgm:cxn modelId="{B7A26941-0502-463E-A4C4-5CE854107330}" type="presOf" srcId="{21897843-9031-4C78-82B9-B419F72981FB}" destId="{619042A9-308E-455F-B9F9-38EBE1464642}" srcOrd="0" destOrd="0" presId="urn:microsoft.com/office/officeart/2008/layout/NameandTitleOrganizationalChart"/>
    <dgm:cxn modelId="{67006662-E7D3-4053-A1A2-1DAC3EC5289F}" srcId="{09304D35-767C-49DE-927C-51B49A8FCCF3}" destId="{4571709B-7BE9-4ACA-B7A8-28353D82BCA5}" srcOrd="0" destOrd="0" parTransId="{99F5484A-C7AF-418B-9889-8CA05F7EFAA6}" sibTransId="{1A8B9F99-EB93-4F44-A36E-D5BFADE23AF5}"/>
    <dgm:cxn modelId="{4C29AF45-5B36-40BC-ABAC-24831B72E321}" type="presOf" srcId="{40106922-3D09-4F4B-8BDF-0D3C4E94DA26}" destId="{9B03873D-205C-4FF1-BB9E-714A7AF6AB93}" srcOrd="0" destOrd="0" presId="urn:microsoft.com/office/officeart/2008/layout/NameandTitleOrganizationalChart"/>
    <dgm:cxn modelId="{AEE13146-027C-4C7F-8C9B-19073501A7C4}" srcId="{22DB84AD-72D5-4EB7-A991-41685E29EB47}" destId="{BC534149-338C-4401-BC46-F4B619A3E44B}" srcOrd="0" destOrd="0" parTransId="{3BC92CEA-764F-4A6E-8388-0B47EB08C85C}" sibTransId="{C09D8C05-C707-47E6-B42A-FA00B028CF31}"/>
    <dgm:cxn modelId="{CE32AF68-CA8B-4B1B-9952-1B0397D468E7}" type="presOf" srcId="{A7A73905-F4CB-400F-95FD-A24781CCB439}" destId="{621CFA82-588F-4917-9FE1-0C60E1153AFF}" srcOrd="0" destOrd="0" presId="urn:microsoft.com/office/officeart/2008/layout/NameandTitleOrganizationalChart"/>
    <dgm:cxn modelId="{BFD03769-6379-4D34-9226-D3904F06585F}" srcId="{44A22A39-6CB4-4F31-B786-3BF8721B1A91}" destId="{0E99DC7E-39F6-4020-BF35-A595B88064F8}" srcOrd="0" destOrd="0" parTransId="{9E9462EC-5D2E-41CE-8DF7-C175606FD022}" sibTransId="{5AA577EB-E23A-4029-B2C1-8D5437DCED37}"/>
    <dgm:cxn modelId="{7E1CE74B-E741-49F4-AD1C-21F11A529BC5}" type="presOf" srcId="{B0B05BE8-9458-44DC-ACFE-01F8B88E6664}" destId="{FBF9436E-A7A8-4C4E-A142-30738371644C}" srcOrd="0" destOrd="0" presId="urn:microsoft.com/office/officeart/2008/layout/NameandTitleOrganizationalChart"/>
    <dgm:cxn modelId="{C579204C-504C-480B-8A84-1FF6946CCB00}" type="presOf" srcId="{0A7CBF94-DA0D-48E1-A257-81E2E9DA0884}" destId="{AB659965-D7E7-43D6-8770-0B5C44A8EDC6}" srcOrd="1" destOrd="0" presId="urn:microsoft.com/office/officeart/2008/layout/NameandTitleOrganizationalChart"/>
    <dgm:cxn modelId="{72397B6C-2A93-4D60-9695-D4486A56A284}" type="presOf" srcId="{09304D35-767C-49DE-927C-51B49A8FCCF3}" destId="{93144963-1686-4763-969E-8B14DA433B6A}" srcOrd="0" destOrd="0" presId="urn:microsoft.com/office/officeart/2008/layout/NameandTitleOrganizationalChart"/>
    <dgm:cxn modelId="{7738C66C-8AB1-41CA-870C-845952610C5C}" type="presOf" srcId="{5E77708C-89D1-4265-9741-525EB23885C7}" destId="{A190C256-9AB3-4D65-A765-A3AF98C5F76F}" srcOrd="0" destOrd="0" presId="urn:microsoft.com/office/officeart/2008/layout/NameandTitleOrganizationalChart"/>
    <dgm:cxn modelId="{F773AB4D-4D21-4F34-BB5D-B3FD18238DBD}" type="presOf" srcId="{27610A18-BF95-4D42-A85B-0BD25AFD7E18}" destId="{1DA59FC5-64DA-4771-824A-1287BBC84AE6}" srcOrd="1" destOrd="0" presId="urn:microsoft.com/office/officeart/2008/layout/NameandTitleOrganizationalChart"/>
    <dgm:cxn modelId="{46AEE94D-D89E-4C2A-BF33-A522331B3FE5}" type="presOf" srcId="{2985EDFD-C7C7-4BE4-8BCB-0032CBD92E8D}" destId="{8849B181-9BF0-495C-83D5-FDE39F34876B}" srcOrd="0" destOrd="0" presId="urn:microsoft.com/office/officeart/2008/layout/NameandTitleOrganizationalChart"/>
    <dgm:cxn modelId="{2A7F024E-E3D4-4C60-BCAB-EF9256421E3B}" type="presOf" srcId="{446D8FD2-E101-4921-B35E-7CD74126757A}" destId="{8656EDBB-98CE-49BC-839B-FF4FD6084A13}" srcOrd="0" destOrd="0" presId="urn:microsoft.com/office/officeart/2008/layout/NameandTitleOrganizationalChart"/>
    <dgm:cxn modelId="{31C6546E-5A31-486A-BC36-72BBC65D40D3}" type="presOf" srcId="{2BAABE3B-7FE3-4C32-87E8-45DF9BECAAE5}" destId="{C4C25595-1144-458E-808A-2C67D7515E63}" srcOrd="0" destOrd="0" presId="urn:microsoft.com/office/officeart/2008/layout/NameandTitleOrganizationalChart"/>
    <dgm:cxn modelId="{33BD9E71-9C5F-4EE7-A6C6-6381F6183C7C}" type="presOf" srcId="{FC98A4E9-26AD-478E-979B-D2473233E6C7}" destId="{73489CB9-8088-4B2D-9F8A-ED57BEE3A32C}" srcOrd="0" destOrd="0" presId="urn:microsoft.com/office/officeart/2008/layout/NameandTitleOrganizationalChart"/>
    <dgm:cxn modelId="{1764D071-D1E7-4EA3-8842-62B2F8298734}" type="presOf" srcId="{4571709B-7BE9-4ACA-B7A8-28353D82BCA5}" destId="{EBF1B0CC-DAB7-441E-81ED-3D6CB025802A}" srcOrd="1" destOrd="0" presId="urn:microsoft.com/office/officeart/2008/layout/NameandTitleOrganizationalChart"/>
    <dgm:cxn modelId="{E38D0253-A477-4DA9-90BB-07E72B7ED894}" type="presOf" srcId="{C0CB35C6-93CA-4DDD-8153-B8B37820CC6F}" destId="{7B9376BA-53E6-4462-ABD3-6F8BC836CDA6}" srcOrd="0" destOrd="0" presId="urn:microsoft.com/office/officeart/2008/layout/NameandTitleOrganizationalChart"/>
    <dgm:cxn modelId="{FE862354-7B91-4593-8A79-B2DAD6FD29E0}" type="presOf" srcId="{44A22A39-6CB4-4F31-B786-3BF8721B1A91}" destId="{E38AD9D8-47D0-4AD1-B6C4-AE25F6A0AC0A}" srcOrd="1" destOrd="0" presId="urn:microsoft.com/office/officeart/2008/layout/NameandTitleOrganizationalChart"/>
    <dgm:cxn modelId="{BABE3054-C4EB-4BF6-B665-115FB4673C9B}" type="presOf" srcId="{E9D01449-E0E9-4841-AF32-807B4D2B8D4A}" destId="{533E1D8D-93D7-4192-A45F-A5EF71C4D6AF}" srcOrd="0" destOrd="0" presId="urn:microsoft.com/office/officeart/2008/layout/NameandTitleOrganizationalChart"/>
    <dgm:cxn modelId="{952FB954-40D4-49D0-B2F7-BFB8B404D9F4}" type="presOf" srcId="{9160FE81-3FAD-4721-9443-7EB380813FCF}" destId="{716330D9-26AD-4514-A4B5-A9669673A8FC}" srcOrd="0" destOrd="0" presId="urn:microsoft.com/office/officeart/2008/layout/NameandTitleOrganizationalChart"/>
    <dgm:cxn modelId="{9DDED654-0C30-4448-8189-E77025330C2B}" type="presOf" srcId="{5CB4CCC6-558F-48ED-8089-629164031E2F}" destId="{8E04BAB6-9D59-45C6-9B28-F1DBDF5D1817}" srcOrd="0" destOrd="0" presId="urn:microsoft.com/office/officeart/2008/layout/NameandTitleOrganizationalChart"/>
    <dgm:cxn modelId="{7C14F554-787D-42DC-AED1-20AC4B377A05}" type="presOf" srcId="{917ABC8F-01B4-41CC-8B32-A06DF951C72F}" destId="{CDDC3489-9DD7-4BC3-9818-C22A5693F943}" srcOrd="0" destOrd="0" presId="urn:microsoft.com/office/officeart/2008/layout/NameandTitleOrganizationalChart"/>
    <dgm:cxn modelId="{CECFCC55-13A6-421D-A022-E88EC57C96FC}" type="presOf" srcId="{019FD9DF-8F7B-4B8A-A6EC-C9091997CEEC}" destId="{98D93403-E863-4B15-BF03-9C188E67ED4D}" srcOrd="1" destOrd="0" presId="urn:microsoft.com/office/officeart/2008/layout/NameandTitleOrganizationalChart"/>
    <dgm:cxn modelId="{C9F6E475-E7F4-4A8D-9CC3-DD70DF4AC945}" srcId="{E15CB67F-0022-4FB0-A22F-171FA1F6AE86}" destId="{D7230553-61AA-4908-961C-B6CA3E505EC2}" srcOrd="1" destOrd="0" parTransId="{C0202226-45AF-472B-B078-C21A82391E13}" sibTransId="{BF920E7D-16BA-43BD-9D58-7ECB2C14DAB7}"/>
    <dgm:cxn modelId="{7A8BEC75-E649-4908-96DF-3F394ED83F67}" srcId="{0E99DC7E-39F6-4020-BF35-A595B88064F8}" destId="{B0B05BE8-9458-44DC-ACFE-01F8B88E6664}" srcOrd="0" destOrd="0" parTransId="{5CB4CCC6-558F-48ED-8089-629164031E2F}" sibTransId="{2985EDFD-C7C7-4BE4-8BCB-0032CBD92E8D}"/>
    <dgm:cxn modelId="{03022159-9861-4BF7-BD95-B8762E99D0E5}" type="presOf" srcId="{09304D35-767C-49DE-927C-51B49A8FCCF3}" destId="{D3BE04C8-8DFC-4D1F-B467-BAEC828F89A3}" srcOrd="1" destOrd="0" presId="urn:microsoft.com/office/officeart/2008/layout/NameandTitleOrganizationalChart"/>
    <dgm:cxn modelId="{47C2887A-3EF8-4079-AEC0-8331FBF6CE4D}" srcId="{C9630902-854C-4844-A15A-BD7F18C43AF9}" destId="{21897843-9031-4C78-82B9-B419F72981FB}" srcOrd="0" destOrd="0" parTransId="{446D8FD2-E101-4921-B35E-7CD74126757A}" sibTransId="{3B85871F-83EC-4AE7-A827-5A246437E6CF}"/>
    <dgm:cxn modelId="{EE63A27D-331C-482D-9072-B3EDC20627AB}" type="presOf" srcId="{22DB84AD-72D5-4EB7-A991-41685E29EB47}" destId="{8DBD3F1E-9361-4E3A-BB21-E216D5A4143B}" srcOrd="1" destOrd="0" presId="urn:microsoft.com/office/officeart/2008/layout/NameandTitleOrganizationalChart"/>
    <dgm:cxn modelId="{831E737E-91BB-46FA-A9B2-F895F80ACD28}" srcId="{09304D35-767C-49DE-927C-51B49A8FCCF3}" destId="{41823DDB-FFA0-48FA-93AE-642B8FC60F66}" srcOrd="3" destOrd="0" parTransId="{ED330EBA-BBBC-4F97-84E2-26E07727F256}" sibTransId="{ABBD3F4D-4BAC-443A-B4A1-07E3AC4E2C76}"/>
    <dgm:cxn modelId="{3303BD7E-2246-4A0A-A6CE-8FA2BA85D74C}" type="presOf" srcId="{6D2D9889-D186-4E69-8527-97C8BBFC6D6C}" destId="{A4AC14F2-C8B1-45F5-B346-0F22775BB8D2}" srcOrd="0" destOrd="0" presId="urn:microsoft.com/office/officeart/2008/layout/NameandTitleOrganizationalChart"/>
    <dgm:cxn modelId="{550CC485-BA5E-4B49-AA77-2D518A3E9F80}" type="presOf" srcId="{8B121A36-5A24-4D26-A80D-E9AEF7CC9F3F}" destId="{DB13B654-F631-4CA9-8FC9-7E6EB6E480ED}" srcOrd="0" destOrd="0" presId="urn:microsoft.com/office/officeart/2008/layout/NameandTitleOrganizationalChart"/>
    <dgm:cxn modelId="{9C6A6986-2D39-431F-BA11-3F6696F24FF6}" type="presOf" srcId="{0A7CBF94-DA0D-48E1-A257-81E2E9DA0884}" destId="{881C119C-589F-4E76-BFAD-2B48943D316C}" srcOrd="0" destOrd="0" presId="urn:microsoft.com/office/officeart/2008/layout/NameandTitleOrganizationalChart"/>
    <dgm:cxn modelId="{9BD82787-B5C6-4396-99CD-164F6E203A50}" type="presOf" srcId="{AC80BD16-5BDB-4176-A1FA-A3F6F04EB731}" destId="{331F841E-7053-4C75-9517-8A8A28A39022}" srcOrd="0" destOrd="0" presId="urn:microsoft.com/office/officeart/2008/layout/NameandTitleOrganizationalChart"/>
    <dgm:cxn modelId="{9B1C068A-ECC8-421F-A218-7266FE4A7AE0}" type="presOf" srcId="{3B85871F-83EC-4AE7-A827-5A246437E6CF}" destId="{15E5844F-1ACD-4591-A369-FEC540D38D9E}" srcOrd="0" destOrd="0" presId="urn:microsoft.com/office/officeart/2008/layout/NameandTitleOrganizationalChart"/>
    <dgm:cxn modelId="{0D13E18C-C3C6-48CA-8A8D-C36D92A81F51}" type="presOf" srcId="{0FADA438-211A-4189-AFD8-2614BFA28365}" destId="{E78965B5-222D-4BA5-B12A-DB5CC31466B7}" srcOrd="0" destOrd="0" presId="urn:microsoft.com/office/officeart/2008/layout/NameandTitleOrganizationalChart"/>
    <dgm:cxn modelId="{72AD268D-8EBB-4108-99C0-B834F9ED8E4A}" type="presOf" srcId="{7080D731-DF21-4204-8A45-D148B4D1EC2E}" destId="{736A0321-7132-4A9F-B2E2-6EEF1B753620}" srcOrd="0" destOrd="0" presId="urn:microsoft.com/office/officeart/2008/layout/NameandTitleOrganizationalChart"/>
    <dgm:cxn modelId="{D535588E-7C2B-4F3D-9959-29EC6B2F6378}" type="presOf" srcId="{27610A18-BF95-4D42-A85B-0BD25AFD7E18}" destId="{C45716CC-4C26-4048-9102-4FE9011EA1A6}" srcOrd="0" destOrd="0" presId="urn:microsoft.com/office/officeart/2008/layout/NameandTitleOrganizationalChart"/>
    <dgm:cxn modelId="{683D9C8E-35D5-4DAA-A9EF-CDF88C3C7CDE}" type="presOf" srcId="{FD3635C5-2651-4BB3-9B09-D401B303BD39}" destId="{A02614BC-A45D-4534-8963-59CA7C4C070F}" srcOrd="1" destOrd="0" presId="urn:microsoft.com/office/officeart/2008/layout/NameandTitleOrganizationalChart"/>
    <dgm:cxn modelId="{B0E04C90-4219-4B98-BEE0-C11F5CE6D4D1}" type="presOf" srcId="{D7230553-61AA-4908-961C-B6CA3E505EC2}" destId="{351DE381-5A0B-4A70-AE42-C11C03D44C3E}" srcOrd="0" destOrd="0" presId="urn:microsoft.com/office/officeart/2008/layout/NameandTitleOrganizationalChart"/>
    <dgm:cxn modelId="{BC029790-1372-421B-8C9A-79A56F7C4C23}" type="presOf" srcId="{C9630902-854C-4844-A15A-BD7F18C43AF9}" destId="{0D862C8B-59DA-4DE0-B612-29546F1E0AF8}" srcOrd="0" destOrd="0" presId="urn:microsoft.com/office/officeart/2008/layout/NameandTitleOrganizationalChart"/>
    <dgm:cxn modelId="{BE559391-9F20-4D87-90E1-40E85069C2CD}" type="presOf" srcId="{C9630902-854C-4844-A15A-BD7F18C43AF9}" destId="{104C0A5D-2483-4BB4-91FE-DCA9A589D799}" srcOrd="1" destOrd="0" presId="urn:microsoft.com/office/officeart/2008/layout/NameandTitleOrganizationalChart"/>
    <dgm:cxn modelId="{13BDF495-B1BB-442E-8289-978AF0873086}" type="presOf" srcId="{9D9F8992-31BA-4011-AA97-9721E03502C5}" destId="{07C22858-BA8C-46AC-AC33-71CCC05AEAB4}" srcOrd="1" destOrd="0" presId="urn:microsoft.com/office/officeart/2008/layout/NameandTitleOrganizationalChart"/>
    <dgm:cxn modelId="{BD9FDD96-7462-4B32-BCDF-3E5B76305038}" type="presOf" srcId="{EA42758B-F09F-4AB7-AE77-63920CC5D17D}" destId="{E4E384BE-C089-4AF7-B7CE-86CBEC2270C2}" srcOrd="0" destOrd="0" presId="urn:microsoft.com/office/officeart/2008/layout/NameandTitleOrganizationalChart"/>
    <dgm:cxn modelId="{B952739E-29C7-44FE-BD5B-7DEF466AB34F}" type="presOf" srcId="{41823DDB-FFA0-48FA-93AE-642B8FC60F66}" destId="{B3128374-FD11-4E76-91DB-13EF2FA995F0}" srcOrd="1" destOrd="0" presId="urn:microsoft.com/office/officeart/2008/layout/NameandTitleOrganizationalChart"/>
    <dgm:cxn modelId="{A383F5A0-99AF-407A-8C9D-B40DDA0677D0}" type="presOf" srcId="{22DB84AD-72D5-4EB7-A991-41685E29EB47}" destId="{66AC4442-FDB3-451B-9C41-C3BFF4B3AA83}" srcOrd="0" destOrd="0" presId="urn:microsoft.com/office/officeart/2008/layout/NameandTitleOrganizationalChart"/>
    <dgm:cxn modelId="{D17D68A1-A4C6-4FB5-BF81-AFF5C4BE0FB1}" type="presOf" srcId="{0E99DC7E-39F6-4020-BF35-A595B88064F8}" destId="{5D63CD1B-4D2B-40B5-AD49-4B25DF77E5B6}" srcOrd="1" destOrd="0" presId="urn:microsoft.com/office/officeart/2008/layout/NameandTitleOrganizationalChart"/>
    <dgm:cxn modelId="{A50368A2-E123-46CF-B0C9-E9DD14CFA98F}" srcId="{27610A18-BF95-4D42-A85B-0BD25AFD7E18}" destId="{0A7CBF94-DA0D-48E1-A257-81E2E9DA0884}" srcOrd="0" destOrd="0" parTransId="{6409F19D-B05D-4602-A909-1EEDEC950518}" sibTransId="{4A9C1ED3-6352-4833-B182-7FEB9953AB8C}"/>
    <dgm:cxn modelId="{58F784A4-FF87-46E2-9D78-B882F53BE29B}" type="presOf" srcId="{4571709B-7BE9-4ACA-B7A8-28353D82BCA5}" destId="{16C10A63-B992-4D69-B7A2-9CAA7EEAB935}" srcOrd="0" destOrd="0" presId="urn:microsoft.com/office/officeart/2008/layout/NameandTitleOrganizationalChart"/>
    <dgm:cxn modelId="{BF9C4BAB-34FD-4C36-90F8-42E4F7F1753A}" type="presOf" srcId="{5E77708C-89D1-4265-9741-525EB23885C7}" destId="{89549393-DBBA-4B3E-936D-3B6A5BF59A01}" srcOrd="1" destOrd="0" presId="urn:microsoft.com/office/officeart/2008/layout/NameandTitleOrganizationalChart"/>
    <dgm:cxn modelId="{40C5DDAD-9675-41D9-8F34-DBF14F92A608}" srcId="{41823DDB-FFA0-48FA-93AE-642B8FC60F66}" destId="{8B121A36-5A24-4D26-A80D-E9AEF7CC9F3F}" srcOrd="0" destOrd="0" parTransId="{4A3FA846-A26F-4592-BE2F-96B8B950BAD0}" sibTransId="{23A80E8F-8C04-44ED-9E8B-44882DA088C9}"/>
    <dgm:cxn modelId="{2DF8E3AD-8737-4FD6-B23B-79D6D536CC78}" type="presOf" srcId="{3BC92CEA-764F-4A6E-8388-0B47EB08C85C}" destId="{5F3CFFBE-1ED0-442E-B51C-3FE1C14BAFA1}" srcOrd="0" destOrd="0" presId="urn:microsoft.com/office/officeart/2008/layout/NameandTitleOrganizationalChart"/>
    <dgm:cxn modelId="{84F9E2B0-0615-4E8A-9A17-41835978BF94}" type="presOf" srcId="{5EA5AC06-9A82-40F9-A527-413C1624355E}" destId="{66467F66-6EE5-4C6F-A20F-CB5E6A0E7CD3}" srcOrd="0" destOrd="0" presId="urn:microsoft.com/office/officeart/2008/layout/NameandTitleOrganizationalChart"/>
    <dgm:cxn modelId="{DC7AB0B6-8707-48B0-8904-C4B70D947656}" type="presOf" srcId="{9181001E-8B7E-4A61-B287-A6A7E955A79A}" destId="{DC0EB90D-105F-49D2-A187-89DC50C5E721}" srcOrd="0" destOrd="0" presId="urn:microsoft.com/office/officeart/2008/layout/NameandTitleOrganizationalChart"/>
    <dgm:cxn modelId="{4BBB3FBB-1FB6-45B3-86ED-8037491924AC}" type="presOf" srcId="{16428B54-E968-4C5D-8549-80444C132406}" destId="{7E40C0D5-E9CB-42EC-8A31-1D58AD745ED0}" srcOrd="0" destOrd="0" presId="urn:microsoft.com/office/officeart/2008/layout/NameandTitleOrganizationalChart"/>
    <dgm:cxn modelId="{CC86ACBB-1848-4CBA-9E11-54FEC4B6A4AA}" type="presOf" srcId="{93830F78-7ADD-4E01-AEEF-DD75D0031A5C}" destId="{B9576F5D-50F5-4FD0-AAD1-A1E6B4A3F56D}" srcOrd="0" destOrd="0" presId="urn:microsoft.com/office/officeart/2008/layout/NameandTitleOrganizationalChart"/>
    <dgm:cxn modelId="{A4D993BC-BC73-4C66-9E2B-754364858BA7}" type="presOf" srcId="{B78314BE-A225-4D24-877F-17BC3FC67481}" destId="{C40F3F41-1AD1-49E3-967A-B92669A1D3FA}" srcOrd="0" destOrd="0" presId="urn:microsoft.com/office/officeart/2008/layout/NameandTitleOrganizationalChart"/>
    <dgm:cxn modelId="{3A36D4BF-6535-448B-9F65-ACAE56AC3C4A}" srcId="{019FD9DF-8F7B-4B8A-A6EC-C9091997CEEC}" destId="{AC329678-55F6-4F7B-A557-13F7C2A18406}" srcOrd="0" destOrd="0" parTransId="{F0C1E758-336B-487A-97B7-007382E12834}" sibTransId="{6645DAC1-9FD6-4A4A-B4E6-104453FD97D2}"/>
    <dgm:cxn modelId="{AB8485C0-DD4A-4168-B33E-C94FF39C8BBF}" type="presOf" srcId="{B0B05BE8-9458-44DC-ACFE-01F8B88E6664}" destId="{110E3C8A-5284-4BF9-A197-2D06068C4FFE}" srcOrd="1" destOrd="0" presId="urn:microsoft.com/office/officeart/2008/layout/NameandTitleOrganizationalChart"/>
    <dgm:cxn modelId="{9F712AC1-21BC-4F8A-B8AC-F78EC45D3094}" srcId="{917ABC8F-01B4-41CC-8B32-A06DF951C72F}" destId="{44A22A39-6CB4-4F31-B786-3BF8721B1A91}" srcOrd="0" destOrd="0" parTransId="{AC80BD16-5BDB-4176-A1FA-A3F6F04EB731}" sibTransId="{2B1991A6-CA65-48A2-85F0-07720706E412}"/>
    <dgm:cxn modelId="{104A7BC1-C551-4305-9748-3036044D6E45}" srcId="{09304D35-767C-49DE-927C-51B49A8FCCF3}" destId="{22DB84AD-72D5-4EB7-A991-41685E29EB47}" srcOrd="4" destOrd="0" parTransId="{1D40B4F6-AFA4-4814-B87F-7234D6B1F5F5}" sibTransId="{5F6274A7-AD35-4750-B6E9-C9CBBF496098}"/>
    <dgm:cxn modelId="{583EB9C2-8226-4478-B9EB-4A65241FCE23}" type="presOf" srcId="{3293BAD9-BCD4-4D48-9934-44E91E75ACED}" destId="{EB0F343C-F680-489D-BB32-A82E0233201A}" srcOrd="1" destOrd="0" presId="urn:microsoft.com/office/officeart/2008/layout/NameandTitleOrganizationalChart"/>
    <dgm:cxn modelId="{6DDFD1C3-D035-437E-A2AA-062CCF13C5FF}" type="presOf" srcId="{7080D731-DF21-4204-8A45-D148B4D1EC2E}" destId="{45F74C58-D877-4021-8767-1B9D730C2D0C}" srcOrd="1" destOrd="0" presId="urn:microsoft.com/office/officeart/2008/layout/NameandTitleOrganizationalChart"/>
    <dgm:cxn modelId="{7A5DB5C9-B50C-4170-99BB-3E46871E6566}" type="presOf" srcId="{48915E7E-1248-44D1-AC20-DFE98F488AC2}" destId="{FAF08AAF-BE97-4172-8817-A1701B1E44E3}" srcOrd="0" destOrd="0" presId="urn:microsoft.com/office/officeart/2008/layout/NameandTitleOrganizationalChart"/>
    <dgm:cxn modelId="{CE9A3ACA-3976-4D42-A450-E18AD9D9FCB0}" type="presOf" srcId="{4A3FA846-A26F-4592-BE2F-96B8B950BAD0}" destId="{0CB5C0F3-DA64-49AF-AE5C-0AAD3B9B6F77}" srcOrd="0" destOrd="0" presId="urn:microsoft.com/office/officeart/2008/layout/NameandTitleOrganizationalChart"/>
    <dgm:cxn modelId="{9B88AACE-113C-4BA7-9F92-E66F9737642A}" type="presOf" srcId="{D7230553-61AA-4908-961C-B6CA3E505EC2}" destId="{E06A53A9-7037-4B4C-A437-95EF50982447}" srcOrd="1" destOrd="0" presId="urn:microsoft.com/office/officeart/2008/layout/NameandTitleOrganizationalChart"/>
    <dgm:cxn modelId="{6FA53AD0-E150-44F4-AA68-A0597A44543A}" type="presOf" srcId="{BC534149-338C-4401-BC46-F4B619A3E44B}" destId="{C8EBE713-9306-421F-A587-3FD61974CF6D}" srcOrd="1" destOrd="0" presId="urn:microsoft.com/office/officeart/2008/layout/NameandTitleOrganizationalChart"/>
    <dgm:cxn modelId="{EFF5E9D4-C492-4F7F-8405-12F01C045050}" type="presOf" srcId="{E15CB67F-0022-4FB0-A22F-171FA1F6AE86}" destId="{EF363E67-7033-4795-9292-BFC74F31E05D}" srcOrd="0" destOrd="0" presId="urn:microsoft.com/office/officeart/2008/layout/NameandTitleOrganizationalChart"/>
    <dgm:cxn modelId="{EA286DDC-0D01-4D2E-876D-832F43E8D9CF}" type="presOf" srcId="{ED330EBA-BBBC-4F97-84E2-26E07727F256}" destId="{BB5758AA-0CA1-4748-8CC1-D5C9B67FCC1A}" srcOrd="0" destOrd="0" presId="urn:microsoft.com/office/officeart/2008/layout/NameandTitleOrganizationalChart"/>
    <dgm:cxn modelId="{ACD9C4DC-3278-4F1F-A7D4-05C15C833CC2}" type="presOf" srcId="{21897843-9031-4C78-82B9-B419F72981FB}" destId="{709E594C-B9E1-442B-9CB8-E0AD6B64177B}" srcOrd="1" destOrd="0" presId="urn:microsoft.com/office/officeart/2008/layout/NameandTitleOrganizationalChart"/>
    <dgm:cxn modelId="{8CB414DD-DBDE-4B98-9562-889CEAE68A8C}" type="presOf" srcId="{41823DDB-FFA0-48FA-93AE-642B8FC60F66}" destId="{3F6ADABD-FE0A-4E42-A6D5-DA1BCC692860}" srcOrd="0" destOrd="0" presId="urn:microsoft.com/office/officeart/2008/layout/NameandTitleOrganizationalChart"/>
    <dgm:cxn modelId="{36B5A5DE-BF91-4BDC-A602-D3EC7E22129D}" type="presOf" srcId="{1A8B9F99-EB93-4F44-A36E-D5BFADE23AF5}" destId="{55D73E06-47C2-451B-BEE6-9331DA7358B0}" srcOrd="0" destOrd="0" presId="urn:microsoft.com/office/officeart/2008/layout/NameandTitleOrganizationalChart"/>
    <dgm:cxn modelId="{AA34D2E1-BAB0-45C9-9A41-55678A6769B7}" type="presOf" srcId="{C09D8C05-C707-47E6-B42A-FA00B028CF31}" destId="{378670A7-75A3-4498-A282-95F031BF92DF}" srcOrd="0" destOrd="0" presId="urn:microsoft.com/office/officeart/2008/layout/NameandTitleOrganizationalChart"/>
    <dgm:cxn modelId="{EB0828E6-D696-4651-A278-2A810A4F4273}" type="presOf" srcId="{6658A70B-42DF-49C9-8260-1EB621CC4534}" destId="{D8D48258-9337-44A6-8164-EF3B202A9711}" srcOrd="0" destOrd="0" presId="urn:microsoft.com/office/officeart/2008/layout/NameandTitleOrganizationalChart"/>
    <dgm:cxn modelId="{D85F6AE6-F96E-4610-A32D-22B7AF247313}" type="presOf" srcId="{23A80E8F-8C04-44ED-9E8B-44882DA088C9}" destId="{B659A31A-92FC-4CDB-9710-8229929A8BDD}" srcOrd="0" destOrd="0" presId="urn:microsoft.com/office/officeart/2008/layout/NameandTitleOrganizationalChart"/>
    <dgm:cxn modelId="{6BAB51E6-365C-4B8C-B17C-F9124670E159}" type="presOf" srcId="{1D40B4F6-AFA4-4814-B87F-7234D6B1F5F5}" destId="{C0A12EEB-4239-487E-97D1-C8807A90DBFF}" srcOrd="0" destOrd="0" presId="urn:microsoft.com/office/officeart/2008/layout/NameandTitleOrganizationalChart"/>
    <dgm:cxn modelId="{85EE33ED-2C62-4822-9927-8E4535093877}" type="presOf" srcId="{9D9F8992-31BA-4011-AA97-9721E03502C5}" destId="{87C5E8C2-256F-4C3D-B01C-A2AFE27F9D28}" srcOrd="0" destOrd="0" presId="urn:microsoft.com/office/officeart/2008/layout/NameandTitleOrganizationalChart"/>
    <dgm:cxn modelId="{E2D0D0EE-CA4A-458B-837D-94BA438502EE}" srcId="{E15CB67F-0022-4FB0-A22F-171FA1F6AE86}" destId="{09304D35-767C-49DE-927C-51B49A8FCCF3}" srcOrd="0" destOrd="0" parTransId="{140C6463-D409-4F45-93E3-3CD8A58050D1}" sibTransId="{9181001E-8B7E-4A61-B287-A6A7E955A79A}"/>
    <dgm:cxn modelId="{F58661F6-E360-44CF-9760-6E79AF79775F}" srcId="{09304D35-767C-49DE-927C-51B49A8FCCF3}" destId="{3293BAD9-BCD4-4D48-9934-44E91E75ACED}" srcOrd="2" destOrd="0" parTransId="{9160FE81-3FAD-4721-9443-7EB380813FCF}" sibTransId="{C0CB35C6-93CA-4DDD-8153-B8B37820CC6F}"/>
    <dgm:cxn modelId="{1F2457F7-4099-40B5-8C92-CBEE8534EA67}" type="presOf" srcId="{ABBD3F4D-4BAC-443A-B4A1-07E3AC4E2C76}" destId="{B4046BA8-4F02-445D-84D2-012C7A9EE586}" srcOrd="0" destOrd="0" presId="urn:microsoft.com/office/officeart/2008/layout/NameandTitleOrganizationalChart"/>
    <dgm:cxn modelId="{F96ABFF9-4949-4B3F-BD69-B5C77F088563}" type="presOf" srcId="{AC329678-55F6-4F7B-A557-13F7C2A18406}" destId="{5008276C-5E60-4331-8212-3B1F83A7D71F}" srcOrd="0" destOrd="0" presId="urn:microsoft.com/office/officeart/2008/layout/NameandTitleOrganizationalChart"/>
    <dgm:cxn modelId="{D57BCDFB-51B4-4B42-91DF-3A49D8C3ED44}" type="presOf" srcId="{F073916C-0195-46F0-A720-A1D73C2106AB}" destId="{E897C172-4156-41ED-9278-D9D393CD09FD}" srcOrd="0" destOrd="0" presId="urn:microsoft.com/office/officeart/2008/layout/NameandTitleOrganizationalChart"/>
    <dgm:cxn modelId="{91427AFE-B3EC-44A1-8A3B-198EF7034BF8}" srcId="{B78314BE-A225-4D24-877F-17BC3FC67481}" destId="{9D9F8992-31BA-4011-AA97-9721E03502C5}" srcOrd="0" destOrd="0" parTransId="{F81BC07D-2A56-43A8-8326-4784C21437D7}" sibTransId="{48915E7E-1248-44D1-AC20-DFE98F488AC2}"/>
    <dgm:cxn modelId="{DA679E81-9C35-4A20-B8E4-C15C19986C71}" type="presParOf" srcId="{EF363E67-7033-4795-9292-BFC74F31E05D}" destId="{0F7A49F9-C0A4-4B92-9807-AB2C1AC1DF0D}" srcOrd="0" destOrd="0" presId="urn:microsoft.com/office/officeart/2008/layout/NameandTitleOrganizationalChart"/>
    <dgm:cxn modelId="{0EBD7642-004F-445D-9868-C01C23B33EA1}" type="presParOf" srcId="{0F7A49F9-C0A4-4B92-9807-AB2C1AC1DF0D}" destId="{DBEF1C03-8C9C-4D6E-9D59-17B219917847}" srcOrd="0" destOrd="0" presId="urn:microsoft.com/office/officeart/2008/layout/NameandTitleOrganizationalChart"/>
    <dgm:cxn modelId="{5113EE4D-FAE7-4FCB-B6DB-54582D31E30D}" type="presParOf" srcId="{DBEF1C03-8C9C-4D6E-9D59-17B219917847}" destId="{93144963-1686-4763-969E-8B14DA433B6A}" srcOrd="0" destOrd="0" presId="urn:microsoft.com/office/officeart/2008/layout/NameandTitleOrganizationalChart"/>
    <dgm:cxn modelId="{C90BE266-6FF1-4C3C-A0E5-E32F5A763AA8}" type="presParOf" srcId="{DBEF1C03-8C9C-4D6E-9D59-17B219917847}" destId="{DC0EB90D-105F-49D2-A187-89DC50C5E721}" srcOrd="1" destOrd="0" presId="urn:microsoft.com/office/officeart/2008/layout/NameandTitleOrganizationalChart"/>
    <dgm:cxn modelId="{5B297ED4-41A6-49F1-9FDB-7D4C0A470C96}" type="presParOf" srcId="{DBEF1C03-8C9C-4D6E-9D59-17B219917847}" destId="{D3BE04C8-8DFC-4D1F-B467-BAEC828F89A3}" srcOrd="2" destOrd="0" presId="urn:microsoft.com/office/officeart/2008/layout/NameandTitleOrganizationalChart"/>
    <dgm:cxn modelId="{4A40A59A-5C48-4D3B-9D1F-9A0628BAD5B6}" type="presParOf" srcId="{0F7A49F9-C0A4-4B92-9807-AB2C1AC1DF0D}" destId="{66B50694-ED2F-48F6-BFFD-AE79E37BCAD0}" srcOrd="1" destOrd="0" presId="urn:microsoft.com/office/officeart/2008/layout/NameandTitleOrganizationalChart"/>
    <dgm:cxn modelId="{DCF425B0-EE0F-4CF0-A839-5230F2D9E1DE}" type="presParOf" srcId="{66B50694-ED2F-48F6-BFFD-AE79E37BCAD0}" destId="{7B347D9A-F5EE-4D64-AA04-65970CA26403}" srcOrd="0" destOrd="0" presId="urn:microsoft.com/office/officeart/2008/layout/NameandTitleOrganizationalChart"/>
    <dgm:cxn modelId="{6508CA2A-0686-471A-86F4-FAFF98E1A107}" type="presParOf" srcId="{66B50694-ED2F-48F6-BFFD-AE79E37BCAD0}" destId="{A14D86C8-60F1-45DD-AD4E-B1414F7194D4}" srcOrd="1" destOrd="0" presId="urn:microsoft.com/office/officeart/2008/layout/NameandTitleOrganizationalChart"/>
    <dgm:cxn modelId="{253598D2-86B8-4969-86B3-217B631A6973}" type="presParOf" srcId="{A14D86C8-60F1-45DD-AD4E-B1414F7194D4}" destId="{511C2CF0-A038-4969-AE7A-E075C9F90932}" srcOrd="0" destOrd="0" presId="urn:microsoft.com/office/officeart/2008/layout/NameandTitleOrganizationalChart"/>
    <dgm:cxn modelId="{238337BF-87EF-491F-9E5E-C02B97DF06DE}" type="presParOf" srcId="{511C2CF0-A038-4969-AE7A-E075C9F90932}" destId="{16C10A63-B992-4D69-B7A2-9CAA7EEAB935}" srcOrd="0" destOrd="0" presId="urn:microsoft.com/office/officeart/2008/layout/NameandTitleOrganizationalChart"/>
    <dgm:cxn modelId="{D51D6A83-93BB-4192-902F-4853F6DFEF4D}" type="presParOf" srcId="{511C2CF0-A038-4969-AE7A-E075C9F90932}" destId="{55D73E06-47C2-451B-BEE6-9331DA7358B0}" srcOrd="1" destOrd="0" presId="urn:microsoft.com/office/officeart/2008/layout/NameandTitleOrganizationalChart"/>
    <dgm:cxn modelId="{C4EC6405-CDAF-4373-83B7-C90B1F15BDC2}" type="presParOf" srcId="{511C2CF0-A038-4969-AE7A-E075C9F90932}" destId="{EBF1B0CC-DAB7-441E-81ED-3D6CB025802A}" srcOrd="2" destOrd="0" presId="urn:microsoft.com/office/officeart/2008/layout/NameandTitleOrganizationalChart"/>
    <dgm:cxn modelId="{C47BA882-AC6C-49C3-B140-41F18693A2C7}" type="presParOf" srcId="{A14D86C8-60F1-45DD-AD4E-B1414F7194D4}" destId="{FB1CF870-8A3B-4130-A26C-178E8CC91A77}" srcOrd="1" destOrd="0" presId="urn:microsoft.com/office/officeart/2008/layout/NameandTitleOrganizationalChart"/>
    <dgm:cxn modelId="{D0B2B11C-42DF-43A5-BD42-E4C429DA40F5}" type="presParOf" srcId="{A14D86C8-60F1-45DD-AD4E-B1414F7194D4}" destId="{0982EFEE-619B-40E6-ABD8-04A9338CA0E1}" srcOrd="2" destOrd="0" presId="urn:microsoft.com/office/officeart/2008/layout/NameandTitleOrganizationalChart"/>
    <dgm:cxn modelId="{6A673B9E-FB0C-4CDF-BD88-898798C56793}" type="presParOf" srcId="{66B50694-ED2F-48F6-BFFD-AE79E37BCAD0}" destId="{D2408374-ADF1-4BD8-A199-F85EAC28D0FC}" srcOrd="2" destOrd="0" presId="urn:microsoft.com/office/officeart/2008/layout/NameandTitleOrganizationalChart"/>
    <dgm:cxn modelId="{AF5ED0E2-6D63-4D27-BBE6-E7249F35D15A}" type="presParOf" srcId="{66B50694-ED2F-48F6-BFFD-AE79E37BCAD0}" destId="{78591917-0574-4D0E-B5C9-B54AE530C940}" srcOrd="3" destOrd="0" presId="urn:microsoft.com/office/officeart/2008/layout/NameandTitleOrganizationalChart"/>
    <dgm:cxn modelId="{F1645BCC-76AB-4326-9D55-F872795D1EAB}" type="presParOf" srcId="{78591917-0574-4D0E-B5C9-B54AE530C940}" destId="{902A19C3-61E4-4BED-BD64-ACCCBE05F354}" srcOrd="0" destOrd="0" presId="urn:microsoft.com/office/officeart/2008/layout/NameandTitleOrganizationalChart"/>
    <dgm:cxn modelId="{67100BEE-625C-4F65-9645-E66AE4FF2546}" type="presParOf" srcId="{902A19C3-61E4-4BED-BD64-ACCCBE05F354}" destId="{736A0321-7132-4A9F-B2E2-6EEF1B753620}" srcOrd="0" destOrd="0" presId="urn:microsoft.com/office/officeart/2008/layout/NameandTitleOrganizationalChart"/>
    <dgm:cxn modelId="{6D0E63FA-4AA2-4409-81C7-56C612A85E92}" type="presParOf" srcId="{902A19C3-61E4-4BED-BD64-ACCCBE05F354}" destId="{4AE45C8C-8F7E-4152-A0CC-3D54038538C8}" srcOrd="1" destOrd="0" presId="urn:microsoft.com/office/officeart/2008/layout/NameandTitleOrganizationalChart"/>
    <dgm:cxn modelId="{EE0C7707-C80C-4856-BF60-E7A121601932}" type="presParOf" srcId="{902A19C3-61E4-4BED-BD64-ACCCBE05F354}" destId="{45F74C58-D877-4021-8767-1B9D730C2D0C}" srcOrd="2" destOrd="0" presId="urn:microsoft.com/office/officeart/2008/layout/NameandTitleOrganizationalChart"/>
    <dgm:cxn modelId="{D5B60FAE-660C-4BD6-881E-27A057C4C890}" type="presParOf" srcId="{78591917-0574-4D0E-B5C9-B54AE530C940}" destId="{43287E2F-9164-4AC3-AE73-EE5C07140849}" srcOrd="1" destOrd="0" presId="urn:microsoft.com/office/officeart/2008/layout/NameandTitleOrganizationalChart"/>
    <dgm:cxn modelId="{6DA942FB-EF86-4036-B9F8-FF87B0FFA181}" type="presParOf" srcId="{78591917-0574-4D0E-B5C9-B54AE530C940}" destId="{619FFD3A-0578-422D-97CF-68D07956C110}" srcOrd="2" destOrd="0" presId="urn:microsoft.com/office/officeart/2008/layout/NameandTitleOrganizationalChart"/>
    <dgm:cxn modelId="{9C4B23EF-206B-42E0-A049-CBA707AEB528}" type="presParOf" srcId="{66B50694-ED2F-48F6-BFFD-AE79E37BCAD0}" destId="{716330D9-26AD-4514-A4B5-A9669673A8FC}" srcOrd="4" destOrd="0" presId="urn:microsoft.com/office/officeart/2008/layout/NameandTitleOrganizationalChart"/>
    <dgm:cxn modelId="{7BB6A12F-3133-418A-800A-381729D71F76}" type="presParOf" srcId="{66B50694-ED2F-48F6-BFFD-AE79E37BCAD0}" destId="{310C6125-E14C-467E-AE37-82D235CB58BC}" srcOrd="5" destOrd="0" presId="urn:microsoft.com/office/officeart/2008/layout/NameandTitleOrganizationalChart"/>
    <dgm:cxn modelId="{8CB7EA88-DEDA-44CA-8E7F-328ADD0BA797}" type="presParOf" srcId="{310C6125-E14C-467E-AE37-82D235CB58BC}" destId="{873B3FFA-E06E-44D2-9CAC-496E781B50B4}" srcOrd="0" destOrd="0" presId="urn:microsoft.com/office/officeart/2008/layout/NameandTitleOrganizationalChart"/>
    <dgm:cxn modelId="{34D3F524-F6B1-4661-9088-0A00BD852E53}" type="presParOf" srcId="{873B3FFA-E06E-44D2-9CAC-496E781B50B4}" destId="{D4638BAB-23FD-4177-8C94-F6E6E38C38E2}" srcOrd="0" destOrd="0" presId="urn:microsoft.com/office/officeart/2008/layout/NameandTitleOrganizationalChart"/>
    <dgm:cxn modelId="{1D0964B7-1B90-4390-903D-FAEE0C1702CB}" type="presParOf" srcId="{873B3FFA-E06E-44D2-9CAC-496E781B50B4}" destId="{7B9376BA-53E6-4462-ABD3-6F8BC836CDA6}" srcOrd="1" destOrd="0" presId="urn:microsoft.com/office/officeart/2008/layout/NameandTitleOrganizationalChart"/>
    <dgm:cxn modelId="{26387DC4-95E6-4304-B054-507A5F625728}" type="presParOf" srcId="{873B3FFA-E06E-44D2-9CAC-496E781B50B4}" destId="{EB0F343C-F680-489D-BB32-A82E0233201A}" srcOrd="2" destOrd="0" presId="urn:microsoft.com/office/officeart/2008/layout/NameandTitleOrganizationalChart"/>
    <dgm:cxn modelId="{D28D4716-A851-4FC0-97CF-726696809FA3}" type="presParOf" srcId="{310C6125-E14C-467E-AE37-82D235CB58BC}" destId="{5DD34227-928A-4E01-974C-39CF9B747EF9}" srcOrd="1" destOrd="0" presId="urn:microsoft.com/office/officeart/2008/layout/NameandTitleOrganizationalChart"/>
    <dgm:cxn modelId="{3D1372CA-520D-4768-B125-B07CC3985677}" type="presParOf" srcId="{310C6125-E14C-467E-AE37-82D235CB58BC}" destId="{60754133-F0F5-4584-86C1-890E467257BD}" srcOrd="2" destOrd="0" presId="urn:microsoft.com/office/officeart/2008/layout/NameandTitleOrganizationalChart"/>
    <dgm:cxn modelId="{AC130935-C9F7-4375-AA5A-96A1D23D99DE}" type="presParOf" srcId="{66B50694-ED2F-48F6-BFFD-AE79E37BCAD0}" destId="{BB5758AA-0CA1-4748-8CC1-D5C9B67FCC1A}" srcOrd="6" destOrd="0" presId="urn:microsoft.com/office/officeart/2008/layout/NameandTitleOrganizationalChart"/>
    <dgm:cxn modelId="{82EA7213-2C62-4DFF-BB02-536BDCE8244A}" type="presParOf" srcId="{66B50694-ED2F-48F6-BFFD-AE79E37BCAD0}" destId="{D5D8536A-F4C8-4D67-A62D-C677D1E89EEE}" srcOrd="7" destOrd="0" presId="urn:microsoft.com/office/officeart/2008/layout/NameandTitleOrganizationalChart"/>
    <dgm:cxn modelId="{E34F6868-FE1E-4BCB-BD46-092C5B8FC69D}" type="presParOf" srcId="{D5D8536A-F4C8-4D67-A62D-C677D1E89EEE}" destId="{0F6A1319-CCBE-4AEC-9CED-6D08A74234C8}" srcOrd="0" destOrd="0" presId="urn:microsoft.com/office/officeart/2008/layout/NameandTitleOrganizationalChart"/>
    <dgm:cxn modelId="{65C52315-8B34-4EB8-BD84-49675418CC01}" type="presParOf" srcId="{0F6A1319-CCBE-4AEC-9CED-6D08A74234C8}" destId="{3F6ADABD-FE0A-4E42-A6D5-DA1BCC692860}" srcOrd="0" destOrd="0" presId="urn:microsoft.com/office/officeart/2008/layout/NameandTitleOrganizationalChart"/>
    <dgm:cxn modelId="{069DFA2B-1033-4C47-9AB1-E9768215BC33}" type="presParOf" srcId="{0F6A1319-CCBE-4AEC-9CED-6D08A74234C8}" destId="{B4046BA8-4F02-445D-84D2-012C7A9EE586}" srcOrd="1" destOrd="0" presId="urn:microsoft.com/office/officeart/2008/layout/NameandTitleOrganizationalChart"/>
    <dgm:cxn modelId="{9F903941-03F0-4CF0-9771-A371B307C6E2}" type="presParOf" srcId="{0F6A1319-CCBE-4AEC-9CED-6D08A74234C8}" destId="{B3128374-FD11-4E76-91DB-13EF2FA995F0}" srcOrd="2" destOrd="0" presId="urn:microsoft.com/office/officeart/2008/layout/NameandTitleOrganizationalChart"/>
    <dgm:cxn modelId="{B69604E3-9469-4BE5-A839-813E85AB6428}" type="presParOf" srcId="{D5D8536A-F4C8-4D67-A62D-C677D1E89EEE}" destId="{CD2FBD01-62AA-4373-BCD8-1EB07C835E17}" srcOrd="1" destOrd="0" presId="urn:microsoft.com/office/officeart/2008/layout/NameandTitleOrganizationalChart"/>
    <dgm:cxn modelId="{AEBBC5C6-0768-4A38-B769-9F9AE7B52895}" type="presParOf" srcId="{CD2FBD01-62AA-4373-BCD8-1EB07C835E17}" destId="{0CB5C0F3-DA64-49AF-AE5C-0AAD3B9B6F77}" srcOrd="0" destOrd="0" presId="urn:microsoft.com/office/officeart/2008/layout/NameandTitleOrganizationalChart"/>
    <dgm:cxn modelId="{E321B013-E52D-4B0E-B75E-F8AC3B62D356}" type="presParOf" srcId="{CD2FBD01-62AA-4373-BCD8-1EB07C835E17}" destId="{18102FC1-EFCB-4B48-A3F2-68ABEE13E181}" srcOrd="1" destOrd="0" presId="urn:microsoft.com/office/officeart/2008/layout/NameandTitleOrganizationalChart"/>
    <dgm:cxn modelId="{7663E158-32EE-4855-AE46-FBF2CF6B7795}" type="presParOf" srcId="{18102FC1-EFCB-4B48-A3F2-68ABEE13E181}" destId="{34690ECE-BD6B-483C-A3D4-524613981866}" srcOrd="0" destOrd="0" presId="urn:microsoft.com/office/officeart/2008/layout/NameandTitleOrganizationalChart"/>
    <dgm:cxn modelId="{B760DFB4-4CEE-4A34-AF52-C15FBD08A349}" type="presParOf" srcId="{34690ECE-BD6B-483C-A3D4-524613981866}" destId="{DB13B654-F631-4CA9-8FC9-7E6EB6E480ED}" srcOrd="0" destOrd="0" presId="urn:microsoft.com/office/officeart/2008/layout/NameandTitleOrganizationalChart"/>
    <dgm:cxn modelId="{309B5D75-7CE4-4A24-9F91-334C5C3494A2}" type="presParOf" srcId="{34690ECE-BD6B-483C-A3D4-524613981866}" destId="{B659A31A-92FC-4CDB-9710-8229929A8BDD}" srcOrd="1" destOrd="0" presId="urn:microsoft.com/office/officeart/2008/layout/NameandTitleOrganizationalChart"/>
    <dgm:cxn modelId="{1DB5127F-2B7B-47F8-913F-CEEBAB67A15B}" type="presParOf" srcId="{34690ECE-BD6B-483C-A3D4-524613981866}" destId="{EFB37B99-F226-49D5-BE66-CF6808670CD2}" srcOrd="2" destOrd="0" presId="urn:microsoft.com/office/officeart/2008/layout/NameandTitleOrganizationalChart"/>
    <dgm:cxn modelId="{36242FC7-93AB-47CD-B2D5-155DE448B552}" type="presParOf" srcId="{18102FC1-EFCB-4B48-A3F2-68ABEE13E181}" destId="{AD61BAFB-C43C-470F-BADF-B21291B1A951}" srcOrd="1" destOrd="0" presId="urn:microsoft.com/office/officeart/2008/layout/NameandTitleOrganizationalChart"/>
    <dgm:cxn modelId="{4E5DA5EE-1411-4829-9DCE-782E83E66292}" type="presParOf" srcId="{AD61BAFB-C43C-470F-BADF-B21291B1A951}" destId="{621CFA82-588F-4917-9FE1-0C60E1153AFF}" srcOrd="0" destOrd="0" presId="urn:microsoft.com/office/officeart/2008/layout/NameandTitleOrganizationalChart"/>
    <dgm:cxn modelId="{B703476A-2DC4-47DD-AC87-54E9033FD8A8}" type="presParOf" srcId="{AD61BAFB-C43C-470F-BADF-B21291B1A951}" destId="{8D327E8F-594F-423B-BF36-14EB9740EB92}" srcOrd="1" destOrd="0" presId="urn:microsoft.com/office/officeart/2008/layout/NameandTitleOrganizationalChart"/>
    <dgm:cxn modelId="{9B172918-62B8-4914-B637-00D758F08209}" type="presParOf" srcId="{8D327E8F-594F-423B-BF36-14EB9740EB92}" destId="{DB4E7419-D41C-4D6A-BBC2-F94CE5B3F6EA}" srcOrd="0" destOrd="0" presId="urn:microsoft.com/office/officeart/2008/layout/NameandTitleOrganizationalChart"/>
    <dgm:cxn modelId="{2A1C2DA7-ADF6-47AF-9319-8241FE1758A3}" type="presParOf" srcId="{DB4E7419-D41C-4D6A-BBC2-F94CE5B3F6EA}" destId="{A190C256-9AB3-4D65-A765-A3AF98C5F76F}" srcOrd="0" destOrd="0" presId="urn:microsoft.com/office/officeart/2008/layout/NameandTitleOrganizationalChart"/>
    <dgm:cxn modelId="{370AFBB3-A633-45C7-B9BF-2783B0747C4C}" type="presParOf" srcId="{DB4E7419-D41C-4D6A-BBC2-F94CE5B3F6EA}" destId="{C4C25595-1144-458E-808A-2C67D7515E63}" srcOrd="1" destOrd="0" presId="urn:microsoft.com/office/officeart/2008/layout/NameandTitleOrganizationalChart"/>
    <dgm:cxn modelId="{EDA43DC9-449C-4920-B492-02F0CA9A2BB5}" type="presParOf" srcId="{DB4E7419-D41C-4D6A-BBC2-F94CE5B3F6EA}" destId="{89549393-DBBA-4B3E-936D-3B6A5BF59A01}" srcOrd="2" destOrd="0" presId="urn:microsoft.com/office/officeart/2008/layout/NameandTitleOrganizationalChart"/>
    <dgm:cxn modelId="{D2CC3CC5-AA72-47A0-AD5F-FBE1B926364C}" type="presParOf" srcId="{8D327E8F-594F-423B-BF36-14EB9740EB92}" destId="{4D799AB2-8680-4414-AFAD-926D92C8B985}" srcOrd="1" destOrd="0" presId="urn:microsoft.com/office/officeart/2008/layout/NameandTitleOrganizationalChart"/>
    <dgm:cxn modelId="{0BD860D6-B74B-4703-8D55-F94302341551}" type="presParOf" srcId="{4D799AB2-8680-4414-AFAD-926D92C8B985}" destId="{7E40C0D5-E9CB-42EC-8A31-1D58AD745ED0}" srcOrd="0" destOrd="0" presId="urn:microsoft.com/office/officeart/2008/layout/NameandTitleOrganizationalChart"/>
    <dgm:cxn modelId="{C84E98BF-DD8D-4749-B28B-3C049738293A}" type="presParOf" srcId="{4D799AB2-8680-4414-AFAD-926D92C8B985}" destId="{4867B3C9-64AC-4CF2-8D3E-B6509E2676B9}" srcOrd="1" destOrd="0" presId="urn:microsoft.com/office/officeart/2008/layout/NameandTitleOrganizationalChart"/>
    <dgm:cxn modelId="{C50EFF80-EB9F-4CAE-A164-782F9322CEF4}" type="presParOf" srcId="{4867B3C9-64AC-4CF2-8D3E-B6509E2676B9}" destId="{8B46CFD9-44C1-41FD-8244-63B7298F32EC}" srcOrd="0" destOrd="0" presId="urn:microsoft.com/office/officeart/2008/layout/NameandTitleOrganizationalChart"/>
    <dgm:cxn modelId="{343DE821-BA20-45BE-8060-98C6A93EB0DC}" type="presParOf" srcId="{8B46CFD9-44C1-41FD-8244-63B7298F32EC}" destId="{F7A21FD7-8D33-414A-A328-F8E0B32ABC2A}" srcOrd="0" destOrd="0" presId="urn:microsoft.com/office/officeart/2008/layout/NameandTitleOrganizationalChart"/>
    <dgm:cxn modelId="{73A9F03D-279A-4543-BC52-E13AB1A459F6}" type="presParOf" srcId="{8B46CFD9-44C1-41FD-8244-63B7298F32EC}" destId="{B9576F5D-50F5-4FD0-AAD1-A1E6B4A3F56D}" srcOrd="1" destOrd="0" presId="urn:microsoft.com/office/officeart/2008/layout/NameandTitleOrganizationalChart"/>
    <dgm:cxn modelId="{210904B8-12D5-4B08-A492-2E46C8272233}" type="presParOf" srcId="{8B46CFD9-44C1-41FD-8244-63B7298F32EC}" destId="{98D93403-E863-4B15-BF03-9C188E67ED4D}" srcOrd="2" destOrd="0" presId="urn:microsoft.com/office/officeart/2008/layout/NameandTitleOrganizationalChart"/>
    <dgm:cxn modelId="{236339CE-30F3-4230-868F-0F408C424662}" type="presParOf" srcId="{4867B3C9-64AC-4CF2-8D3E-B6509E2676B9}" destId="{19EC22EB-755C-4D59-8C0B-712DDC3C005D}" srcOrd="1" destOrd="0" presId="urn:microsoft.com/office/officeart/2008/layout/NameandTitleOrganizationalChart"/>
    <dgm:cxn modelId="{F8C1E41F-21B3-4C05-823D-753535DAF01F}" type="presParOf" srcId="{19EC22EB-755C-4D59-8C0B-712DDC3C005D}" destId="{224DFAF8-5B1E-45A8-BA82-0AC3630793E8}" srcOrd="0" destOrd="0" presId="urn:microsoft.com/office/officeart/2008/layout/NameandTitleOrganizationalChart"/>
    <dgm:cxn modelId="{10D4A20F-7856-47FC-8C9F-469FC64EEC6F}" type="presParOf" srcId="{19EC22EB-755C-4D59-8C0B-712DDC3C005D}" destId="{D680FE8B-3819-48DA-9784-3ECDED89C887}" srcOrd="1" destOrd="0" presId="urn:microsoft.com/office/officeart/2008/layout/NameandTitleOrganizationalChart"/>
    <dgm:cxn modelId="{8898B9AC-1DBF-4B76-A233-54312C6822FB}" type="presParOf" srcId="{D680FE8B-3819-48DA-9784-3ECDED89C887}" destId="{B2A0703D-41F9-4894-8A5C-D92DC12CC719}" srcOrd="0" destOrd="0" presId="urn:microsoft.com/office/officeart/2008/layout/NameandTitleOrganizationalChart"/>
    <dgm:cxn modelId="{F50ACAD1-851F-4E9B-8078-2E79383865BB}" type="presParOf" srcId="{B2A0703D-41F9-4894-8A5C-D92DC12CC719}" destId="{5008276C-5E60-4331-8212-3B1F83A7D71F}" srcOrd="0" destOrd="0" presId="urn:microsoft.com/office/officeart/2008/layout/NameandTitleOrganizationalChart"/>
    <dgm:cxn modelId="{E057D2B3-CBCF-4729-BC69-BCF271FCB5FB}" type="presParOf" srcId="{B2A0703D-41F9-4894-8A5C-D92DC12CC719}" destId="{5D3DAF4E-63A3-4349-8147-C78B538A96CA}" srcOrd="1" destOrd="0" presId="urn:microsoft.com/office/officeart/2008/layout/NameandTitleOrganizationalChart"/>
    <dgm:cxn modelId="{C6A980E4-F865-473C-BDB1-9C42E1204042}" type="presParOf" srcId="{B2A0703D-41F9-4894-8A5C-D92DC12CC719}" destId="{1612CAC0-F9C8-46EE-AB30-98D587CF7609}" srcOrd="2" destOrd="0" presId="urn:microsoft.com/office/officeart/2008/layout/NameandTitleOrganizationalChart"/>
    <dgm:cxn modelId="{9137122E-AD4C-41A9-B015-2099CF3D993F}" type="presParOf" srcId="{D680FE8B-3819-48DA-9784-3ECDED89C887}" destId="{958CEA14-5605-4164-B36E-804439C6B47C}" srcOrd="1" destOrd="0" presId="urn:microsoft.com/office/officeart/2008/layout/NameandTitleOrganizationalChart"/>
    <dgm:cxn modelId="{6BB8C6B7-E48A-4EEA-9142-7AEC360422DA}" type="presParOf" srcId="{D680FE8B-3819-48DA-9784-3ECDED89C887}" destId="{320CB46B-8678-43A4-BAAF-A1FFC28F7119}" srcOrd="2" destOrd="0" presId="urn:microsoft.com/office/officeart/2008/layout/NameandTitleOrganizationalChart"/>
    <dgm:cxn modelId="{3E86C7A5-898A-4DDE-908D-66191736EA12}" type="presParOf" srcId="{4867B3C9-64AC-4CF2-8D3E-B6509E2676B9}" destId="{1924CB3D-EB34-4151-ADA5-90A293BB6153}" srcOrd="2" destOrd="0" presId="urn:microsoft.com/office/officeart/2008/layout/NameandTitleOrganizationalChart"/>
    <dgm:cxn modelId="{DF4D8360-65B8-4D7C-A3AE-0E28B52B8142}" type="presParOf" srcId="{8D327E8F-594F-423B-BF36-14EB9740EB92}" destId="{2743271C-726D-4555-B1AC-F95B67208378}" srcOrd="2" destOrd="0" presId="urn:microsoft.com/office/officeart/2008/layout/NameandTitleOrganizationalChart"/>
    <dgm:cxn modelId="{3A052657-9F7B-4F7D-9BA6-09CF753A2FB9}" type="presParOf" srcId="{18102FC1-EFCB-4B48-A3F2-68ABEE13E181}" destId="{1F9F31A7-1FA1-4BEA-913D-6108E5FA7016}" srcOrd="2" destOrd="0" presId="urn:microsoft.com/office/officeart/2008/layout/NameandTitleOrganizationalChart"/>
    <dgm:cxn modelId="{90974F3E-4B96-4232-83E3-87A22209CA0F}" type="presParOf" srcId="{D5D8536A-F4C8-4D67-A62D-C677D1E89EEE}" destId="{A42DC919-DC01-489F-8B2A-556B5644D225}" srcOrd="2" destOrd="0" presId="urn:microsoft.com/office/officeart/2008/layout/NameandTitleOrganizationalChart"/>
    <dgm:cxn modelId="{57BD0B74-4D4E-416D-8906-A84F7E97E249}" type="presParOf" srcId="{66B50694-ED2F-48F6-BFFD-AE79E37BCAD0}" destId="{C0A12EEB-4239-487E-97D1-C8807A90DBFF}" srcOrd="8" destOrd="0" presId="urn:microsoft.com/office/officeart/2008/layout/NameandTitleOrganizationalChart"/>
    <dgm:cxn modelId="{9AB7FDEE-A277-4702-A25C-729C14C4AA66}" type="presParOf" srcId="{66B50694-ED2F-48F6-BFFD-AE79E37BCAD0}" destId="{3C3257A9-7BB2-4BE0-ADA1-DA46BE2339CF}" srcOrd="9" destOrd="0" presId="urn:microsoft.com/office/officeart/2008/layout/NameandTitleOrganizationalChart"/>
    <dgm:cxn modelId="{9B91DE21-0638-4F3E-961D-1A7BD168773E}" type="presParOf" srcId="{3C3257A9-7BB2-4BE0-ADA1-DA46BE2339CF}" destId="{D9EEE80D-F2E0-41B7-935E-319C3FAA760F}" srcOrd="0" destOrd="0" presId="urn:microsoft.com/office/officeart/2008/layout/NameandTitleOrganizationalChart"/>
    <dgm:cxn modelId="{9BB6F841-483E-4C2D-B0A8-97666E51BAF0}" type="presParOf" srcId="{D9EEE80D-F2E0-41B7-935E-319C3FAA760F}" destId="{66AC4442-FDB3-451B-9C41-C3BFF4B3AA83}" srcOrd="0" destOrd="0" presId="urn:microsoft.com/office/officeart/2008/layout/NameandTitleOrganizationalChart"/>
    <dgm:cxn modelId="{B388CD39-6FC6-4326-ADB1-78C52F838604}" type="presParOf" srcId="{D9EEE80D-F2E0-41B7-935E-319C3FAA760F}" destId="{0017AC91-841C-4720-BC25-DCD23ABCAB98}" srcOrd="1" destOrd="0" presId="urn:microsoft.com/office/officeart/2008/layout/NameandTitleOrganizationalChart"/>
    <dgm:cxn modelId="{4F2E6221-5480-4352-BE70-522AEED9F0A5}" type="presParOf" srcId="{D9EEE80D-F2E0-41B7-935E-319C3FAA760F}" destId="{8DBD3F1E-9361-4E3A-BB21-E216D5A4143B}" srcOrd="2" destOrd="0" presId="urn:microsoft.com/office/officeart/2008/layout/NameandTitleOrganizationalChart"/>
    <dgm:cxn modelId="{D7F34EBC-0D46-4A77-8ECC-DB5D5EF30F55}" type="presParOf" srcId="{3C3257A9-7BB2-4BE0-ADA1-DA46BE2339CF}" destId="{085C2F3F-3EE5-4C2E-AD66-C40994E5E34F}" srcOrd="1" destOrd="0" presId="urn:microsoft.com/office/officeart/2008/layout/NameandTitleOrganizationalChart"/>
    <dgm:cxn modelId="{1B1DE623-0124-42BB-BF33-97BB5DAAE0AB}" type="presParOf" srcId="{085C2F3F-3EE5-4C2E-AD66-C40994E5E34F}" destId="{5F3CFFBE-1ED0-442E-B51C-3FE1C14BAFA1}" srcOrd="0" destOrd="0" presId="urn:microsoft.com/office/officeart/2008/layout/NameandTitleOrganizationalChart"/>
    <dgm:cxn modelId="{BD40C1AF-3724-4209-B85E-B37180F1FFB2}" type="presParOf" srcId="{085C2F3F-3EE5-4C2E-AD66-C40994E5E34F}" destId="{64C80861-DBD7-4C6F-8A6A-56999DBE21FD}" srcOrd="1" destOrd="0" presId="urn:microsoft.com/office/officeart/2008/layout/NameandTitleOrganizationalChart"/>
    <dgm:cxn modelId="{639A383E-048A-47B8-AA84-297C890A09DE}" type="presParOf" srcId="{64C80861-DBD7-4C6F-8A6A-56999DBE21FD}" destId="{33C9F3A3-0D24-40BA-9BBA-E6D42206C9D7}" srcOrd="0" destOrd="0" presId="urn:microsoft.com/office/officeart/2008/layout/NameandTitleOrganizationalChart"/>
    <dgm:cxn modelId="{5BC94EC2-9C3E-4093-8903-5593F7BAA4B7}" type="presParOf" srcId="{33C9F3A3-0D24-40BA-9BBA-E6D42206C9D7}" destId="{9F530986-54CE-455C-BD31-E63D09100E66}" srcOrd="0" destOrd="0" presId="urn:microsoft.com/office/officeart/2008/layout/NameandTitleOrganizationalChart"/>
    <dgm:cxn modelId="{BBE7065D-52D7-4AFC-86EB-CA7F5A9B71DB}" type="presParOf" srcId="{33C9F3A3-0D24-40BA-9BBA-E6D42206C9D7}" destId="{378670A7-75A3-4498-A282-95F031BF92DF}" srcOrd="1" destOrd="0" presId="urn:microsoft.com/office/officeart/2008/layout/NameandTitleOrganizationalChart"/>
    <dgm:cxn modelId="{7D4D3641-BFB5-43E6-B28E-53B4E9962AAA}" type="presParOf" srcId="{33C9F3A3-0D24-40BA-9BBA-E6D42206C9D7}" destId="{C8EBE713-9306-421F-A587-3FD61974CF6D}" srcOrd="2" destOrd="0" presId="urn:microsoft.com/office/officeart/2008/layout/NameandTitleOrganizationalChart"/>
    <dgm:cxn modelId="{41AF9773-0FD7-4DE1-B51C-FFF98FC2DC1B}" type="presParOf" srcId="{64C80861-DBD7-4C6F-8A6A-56999DBE21FD}" destId="{220E648F-7143-4AB6-B3E5-030489C571EF}" srcOrd="1" destOrd="0" presId="urn:microsoft.com/office/officeart/2008/layout/NameandTitleOrganizationalChart"/>
    <dgm:cxn modelId="{45306A8B-23F0-4C3E-B89A-CBE2354BCF83}" type="presParOf" srcId="{220E648F-7143-4AB6-B3E5-030489C571EF}" destId="{E4E384BE-C089-4AF7-B7CE-86CBEC2270C2}" srcOrd="0" destOrd="0" presId="urn:microsoft.com/office/officeart/2008/layout/NameandTitleOrganizationalChart"/>
    <dgm:cxn modelId="{D749F328-0B83-4FB7-ADF2-FB9A53E718C3}" type="presParOf" srcId="{220E648F-7143-4AB6-B3E5-030489C571EF}" destId="{943FDA83-7F9C-4EEB-83F2-F75AA051AB5F}" srcOrd="1" destOrd="0" presId="urn:microsoft.com/office/officeart/2008/layout/NameandTitleOrganizationalChart"/>
    <dgm:cxn modelId="{1EFF03F1-C34E-4231-A109-34BF2EA2B43D}" type="presParOf" srcId="{943FDA83-7F9C-4EEB-83F2-F75AA051AB5F}" destId="{0CC44272-1511-478C-93A4-CD20F42B649D}" srcOrd="0" destOrd="0" presId="urn:microsoft.com/office/officeart/2008/layout/NameandTitleOrganizationalChart"/>
    <dgm:cxn modelId="{F7B9743B-65C7-48CE-A7E9-807437B8DF73}" type="presParOf" srcId="{0CC44272-1511-478C-93A4-CD20F42B649D}" destId="{DCE30E58-4D22-4C4A-9C0B-B00DC557EA37}" srcOrd="0" destOrd="0" presId="urn:microsoft.com/office/officeart/2008/layout/NameandTitleOrganizationalChart"/>
    <dgm:cxn modelId="{A67A0426-431C-4C3E-A286-81C7EE0AF4A6}" type="presParOf" srcId="{0CC44272-1511-478C-93A4-CD20F42B649D}" destId="{73489CB9-8088-4B2D-9F8A-ED57BEE3A32C}" srcOrd="1" destOrd="0" presId="urn:microsoft.com/office/officeart/2008/layout/NameandTitleOrganizationalChart"/>
    <dgm:cxn modelId="{C49AC071-67D9-48E0-A561-FF872057A209}" type="presParOf" srcId="{0CC44272-1511-478C-93A4-CD20F42B649D}" destId="{A02614BC-A45D-4534-8963-59CA7C4C070F}" srcOrd="2" destOrd="0" presId="urn:microsoft.com/office/officeart/2008/layout/NameandTitleOrganizationalChart"/>
    <dgm:cxn modelId="{4ED7C37E-67FD-4723-A47A-F864E4F8C589}" type="presParOf" srcId="{943FDA83-7F9C-4EEB-83F2-F75AA051AB5F}" destId="{6BD51C68-237D-4E3D-98C1-3F5224825C91}" srcOrd="1" destOrd="0" presId="urn:microsoft.com/office/officeart/2008/layout/NameandTitleOrganizationalChart"/>
    <dgm:cxn modelId="{9942BA9E-52A7-41C7-8009-68B3BEF0A8E4}" type="presParOf" srcId="{6BD51C68-237D-4E3D-98C1-3F5224825C91}" destId="{39FD5A86-62B0-4AD5-B021-FC9B91C5D209}" srcOrd="0" destOrd="0" presId="urn:microsoft.com/office/officeart/2008/layout/NameandTitleOrganizationalChart"/>
    <dgm:cxn modelId="{D924916F-ACB4-48D1-AA9C-04FFAF9E08B4}" type="presParOf" srcId="{6BD51C68-237D-4E3D-98C1-3F5224825C91}" destId="{DBAFA7F8-3D29-4362-A866-464B70EEFC43}" srcOrd="1" destOrd="0" presId="urn:microsoft.com/office/officeart/2008/layout/NameandTitleOrganizationalChart"/>
    <dgm:cxn modelId="{EBC7E563-5F26-48EF-8DF4-62C69E2CD7DC}" type="presParOf" srcId="{DBAFA7F8-3D29-4362-A866-464B70EEFC43}" destId="{271A0A06-3E84-45C2-A3E1-FB859553BAC1}" srcOrd="0" destOrd="0" presId="urn:microsoft.com/office/officeart/2008/layout/NameandTitleOrganizationalChart"/>
    <dgm:cxn modelId="{851453AC-78F4-4FF8-AC56-99E692DDDD84}" type="presParOf" srcId="{271A0A06-3E84-45C2-A3E1-FB859553BAC1}" destId="{C45716CC-4C26-4048-9102-4FE9011EA1A6}" srcOrd="0" destOrd="0" presId="urn:microsoft.com/office/officeart/2008/layout/NameandTitleOrganizationalChart"/>
    <dgm:cxn modelId="{B8471416-F5C7-4BE6-A899-A7BF65CAC2E0}" type="presParOf" srcId="{271A0A06-3E84-45C2-A3E1-FB859553BAC1}" destId="{9B03873D-205C-4FF1-BB9E-714A7AF6AB93}" srcOrd="1" destOrd="0" presId="urn:microsoft.com/office/officeart/2008/layout/NameandTitleOrganizationalChart"/>
    <dgm:cxn modelId="{D8218BFE-9CF9-45A1-A8B1-57BB1EF9F7FD}" type="presParOf" srcId="{271A0A06-3E84-45C2-A3E1-FB859553BAC1}" destId="{1DA59FC5-64DA-4771-824A-1287BBC84AE6}" srcOrd="2" destOrd="0" presId="urn:microsoft.com/office/officeart/2008/layout/NameandTitleOrganizationalChart"/>
    <dgm:cxn modelId="{C11A835D-2638-475B-83FC-1274437572D4}" type="presParOf" srcId="{DBAFA7F8-3D29-4362-A866-464B70EEFC43}" destId="{9D07BB53-E065-421C-AEBF-4FC6FBC6902A}" srcOrd="1" destOrd="0" presId="urn:microsoft.com/office/officeart/2008/layout/NameandTitleOrganizationalChart"/>
    <dgm:cxn modelId="{B1E077D4-0EC2-455C-A8B5-0DB29508E99F}" type="presParOf" srcId="{9D07BB53-E065-421C-AEBF-4FC6FBC6902A}" destId="{DC562E45-F889-4056-B500-47925BF9D4D5}" srcOrd="0" destOrd="0" presId="urn:microsoft.com/office/officeart/2008/layout/NameandTitleOrganizationalChart"/>
    <dgm:cxn modelId="{2FDF65BE-9D4F-453B-BCCF-37D8EF375B0F}" type="presParOf" srcId="{9D07BB53-E065-421C-AEBF-4FC6FBC6902A}" destId="{16739FFD-2882-443D-8228-B93CFF2BB9EF}" srcOrd="1" destOrd="0" presId="urn:microsoft.com/office/officeart/2008/layout/NameandTitleOrganizationalChart"/>
    <dgm:cxn modelId="{944F03F0-A481-4668-A18B-C141532154B1}" type="presParOf" srcId="{16739FFD-2882-443D-8228-B93CFF2BB9EF}" destId="{014A7FFF-1F63-48EF-86D9-F31515447792}" srcOrd="0" destOrd="0" presId="urn:microsoft.com/office/officeart/2008/layout/NameandTitleOrganizationalChart"/>
    <dgm:cxn modelId="{E63E6EB7-ADE0-4887-949C-E9BE849D0081}" type="presParOf" srcId="{014A7FFF-1F63-48EF-86D9-F31515447792}" destId="{881C119C-589F-4E76-BFAD-2B48943D316C}" srcOrd="0" destOrd="0" presId="urn:microsoft.com/office/officeart/2008/layout/NameandTitleOrganizationalChart"/>
    <dgm:cxn modelId="{3A1D5F28-7509-40AD-B87A-12D801604F3D}" type="presParOf" srcId="{014A7FFF-1F63-48EF-86D9-F31515447792}" destId="{D62887E1-7A8C-4D0B-A64B-16727E9D0AB5}" srcOrd="1" destOrd="0" presId="urn:microsoft.com/office/officeart/2008/layout/NameandTitleOrganizationalChart"/>
    <dgm:cxn modelId="{0923BFA8-3B04-4819-87BF-E92313AEA6F8}" type="presParOf" srcId="{014A7FFF-1F63-48EF-86D9-F31515447792}" destId="{AB659965-D7E7-43D6-8770-0B5C44A8EDC6}" srcOrd="2" destOrd="0" presId="urn:microsoft.com/office/officeart/2008/layout/NameandTitleOrganizationalChart"/>
    <dgm:cxn modelId="{8223A386-D288-42BC-8E02-7525182127F2}" type="presParOf" srcId="{16739FFD-2882-443D-8228-B93CFF2BB9EF}" destId="{1A74ED33-7ABC-4D91-A792-F7D67A14A0E0}" srcOrd="1" destOrd="0" presId="urn:microsoft.com/office/officeart/2008/layout/NameandTitleOrganizationalChart"/>
    <dgm:cxn modelId="{E7EB21F1-8E4F-4FF4-9ABB-F0F4BFBA8704}" type="presParOf" srcId="{16739FFD-2882-443D-8228-B93CFF2BB9EF}" destId="{D656DC20-B46C-45DC-AF6A-E435FA812648}" srcOrd="2" destOrd="0" presId="urn:microsoft.com/office/officeart/2008/layout/NameandTitleOrganizationalChart"/>
    <dgm:cxn modelId="{04175E44-E42F-4327-BAA1-C5FD85CB1121}" type="presParOf" srcId="{DBAFA7F8-3D29-4362-A866-464B70EEFC43}" destId="{F81AE369-8647-4862-A25E-849F29335E12}" srcOrd="2" destOrd="0" presId="urn:microsoft.com/office/officeart/2008/layout/NameandTitleOrganizationalChart"/>
    <dgm:cxn modelId="{1F3857F9-90FF-4863-BE16-F56377E95F48}" type="presParOf" srcId="{943FDA83-7F9C-4EEB-83F2-F75AA051AB5F}" destId="{6922425F-B98A-42A6-8B5A-E2B237C3011B}" srcOrd="2" destOrd="0" presId="urn:microsoft.com/office/officeart/2008/layout/NameandTitleOrganizationalChart"/>
    <dgm:cxn modelId="{EA79CC16-DBE2-4E61-8808-6FA76B6F55E3}" type="presParOf" srcId="{64C80861-DBD7-4C6F-8A6A-56999DBE21FD}" destId="{B8D474F4-D287-42FD-B1EA-3999DB025E87}" srcOrd="2" destOrd="0" presId="urn:microsoft.com/office/officeart/2008/layout/NameandTitleOrganizationalChart"/>
    <dgm:cxn modelId="{3A6664C0-618E-407F-B672-28C512650437}" type="presParOf" srcId="{3C3257A9-7BB2-4BE0-ADA1-DA46BE2339CF}" destId="{9FADBF4B-C6CD-4DEF-9DEE-E76C26D9AFFC}" srcOrd="2" destOrd="0" presId="urn:microsoft.com/office/officeart/2008/layout/NameandTitleOrganizationalChart"/>
    <dgm:cxn modelId="{63863EA8-7B28-4645-9049-B2157F01AAA0}" type="presParOf" srcId="{66B50694-ED2F-48F6-BFFD-AE79E37BCAD0}" destId="{222F41D4-0136-4078-9182-AB9992FFFA7A}" srcOrd="10" destOrd="0" presId="urn:microsoft.com/office/officeart/2008/layout/NameandTitleOrganizationalChart"/>
    <dgm:cxn modelId="{95860476-BB91-44B2-AFE3-BB74B8400F30}" type="presParOf" srcId="{66B50694-ED2F-48F6-BFFD-AE79E37BCAD0}" destId="{D3756382-8185-4A51-AF1B-E5CD70E8FD63}" srcOrd="11" destOrd="0" presId="urn:microsoft.com/office/officeart/2008/layout/NameandTitleOrganizationalChart"/>
    <dgm:cxn modelId="{BFE53BAD-DCF6-4E87-A25A-E16B17A130B6}" type="presParOf" srcId="{D3756382-8185-4A51-AF1B-E5CD70E8FD63}" destId="{18E2D93E-364F-401A-AA49-9ECD7FD2C51A}" srcOrd="0" destOrd="0" presId="urn:microsoft.com/office/officeart/2008/layout/NameandTitleOrganizationalChart"/>
    <dgm:cxn modelId="{707362AA-BB89-452B-8AE4-127F6C3C32D4}" type="presParOf" srcId="{18E2D93E-364F-401A-AA49-9ECD7FD2C51A}" destId="{CDDC3489-9DD7-4BC3-9818-C22A5693F943}" srcOrd="0" destOrd="0" presId="urn:microsoft.com/office/officeart/2008/layout/NameandTitleOrganizationalChart"/>
    <dgm:cxn modelId="{0882E9E0-0316-4E67-800D-CEA8AA27A74B}" type="presParOf" srcId="{18E2D93E-364F-401A-AA49-9ECD7FD2C51A}" destId="{A4AC14F2-C8B1-45F5-B346-0F22775BB8D2}" srcOrd="1" destOrd="0" presId="urn:microsoft.com/office/officeart/2008/layout/NameandTitleOrganizationalChart"/>
    <dgm:cxn modelId="{6A79E242-4406-4B12-BE41-9ADCB47ED9A8}" type="presParOf" srcId="{18E2D93E-364F-401A-AA49-9ECD7FD2C51A}" destId="{82CFE44B-CBE7-4649-BB1D-CE3F5A6D4E81}" srcOrd="2" destOrd="0" presId="urn:microsoft.com/office/officeart/2008/layout/NameandTitleOrganizationalChart"/>
    <dgm:cxn modelId="{73FD67AC-40A8-4B33-905A-A88761BE0A43}" type="presParOf" srcId="{D3756382-8185-4A51-AF1B-E5CD70E8FD63}" destId="{31AFC487-D3B3-4B94-B63B-0B7DC58F438F}" srcOrd="1" destOrd="0" presId="urn:microsoft.com/office/officeart/2008/layout/NameandTitleOrganizationalChart"/>
    <dgm:cxn modelId="{78C97C98-C219-418E-8425-0BC8571D0776}" type="presParOf" srcId="{31AFC487-D3B3-4B94-B63B-0B7DC58F438F}" destId="{331F841E-7053-4C75-9517-8A8A28A39022}" srcOrd="0" destOrd="0" presId="urn:microsoft.com/office/officeart/2008/layout/NameandTitleOrganizationalChart"/>
    <dgm:cxn modelId="{515F0FFA-26EB-4F02-9810-4352F4E4CAE4}" type="presParOf" srcId="{31AFC487-D3B3-4B94-B63B-0B7DC58F438F}" destId="{EBE379D1-2CB2-4E5E-82B4-6FFC3C9FF24F}" srcOrd="1" destOrd="0" presId="urn:microsoft.com/office/officeart/2008/layout/NameandTitleOrganizationalChart"/>
    <dgm:cxn modelId="{F3D974FD-7949-4910-A385-4CF27A87C1AE}" type="presParOf" srcId="{EBE379D1-2CB2-4E5E-82B4-6FFC3C9FF24F}" destId="{DC29A643-D9ED-4B1D-9904-9ABB60F1A44D}" srcOrd="0" destOrd="0" presId="urn:microsoft.com/office/officeart/2008/layout/NameandTitleOrganizationalChart"/>
    <dgm:cxn modelId="{995088F0-897E-4827-A912-41AED3DDF2B8}" type="presParOf" srcId="{DC29A643-D9ED-4B1D-9904-9ABB60F1A44D}" destId="{235AD078-C303-44D8-B150-2AF88061FAC4}" srcOrd="0" destOrd="0" presId="urn:microsoft.com/office/officeart/2008/layout/NameandTitleOrganizationalChart"/>
    <dgm:cxn modelId="{66CAD5B8-B846-4BE4-A00C-3E26CE5426D7}" type="presParOf" srcId="{DC29A643-D9ED-4B1D-9904-9ABB60F1A44D}" destId="{66A8D7BB-43CD-4446-918E-D11054EF72B3}" srcOrd="1" destOrd="0" presId="urn:microsoft.com/office/officeart/2008/layout/NameandTitleOrganizationalChart"/>
    <dgm:cxn modelId="{7BA6E532-1696-4942-BB52-3BCE1DF211A9}" type="presParOf" srcId="{DC29A643-D9ED-4B1D-9904-9ABB60F1A44D}" destId="{E38AD9D8-47D0-4AD1-B6C4-AE25F6A0AC0A}" srcOrd="2" destOrd="0" presId="urn:microsoft.com/office/officeart/2008/layout/NameandTitleOrganizationalChart"/>
    <dgm:cxn modelId="{48A391D5-B84E-4127-A0B6-B7814566F3F8}" type="presParOf" srcId="{EBE379D1-2CB2-4E5E-82B4-6FFC3C9FF24F}" destId="{59EC113D-F7FD-4D43-A2DD-05EF424F4856}" srcOrd="1" destOrd="0" presId="urn:microsoft.com/office/officeart/2008/layout/NameandTitleOrganizationalChart"/>
    <dgm:cxn modelId="{B7495C6E-AFE2-4506-8798-6268B5D76614}" type="presParOf" srcId="{59EC113D-F7FD-4D43-A2DD-05EF424F4856}" destId="{C0F760B9-16B9-43ED-BFBA-EE81152DED64}" srcOrd="0" destOrd="0" presId="urn:microsoft.com/office/officeart/2008/layout/NameandTitleOrganizationalChart"/>
    <dgm:cxn modelId="{8F352C4B-6CE1-46D2-A5A3-9A7A7F21ABCC}" type="presParOf" srcId="{59EC113D-F7FD-4D43-A2DD-05EF424F4856}" destId="{F034D3DA-71D5-48A1-BE26-BC504033DF71}" srcOrd="1" destOrd="0" presId="urn:microsoft.com/office/officeart/2008/layout/NameandTitleOrganizationalChart"/>
    <dgm:cxn modelId="{8E7AA1E3-E745-4164-BD94-ED6B620952EF}" type="presParOf" srcId="{F034D3DA-71D5-48A1-BE26-BC504033DF71}" destId="{77514066-B645-4F8C-BAD3-5F143665C933}" srcOrd="0" destOrd="0" presId="urn:microsoft.com/office/officeart/2008/layout/NameandTitleOrganizationalChart"/>
    <dgm:cxn modelId="{52614E26-8D34-43FD-8FB0-EF9F044E32E0}" type="presParOf" srcId="{77514066-B645-4F8C-BAD3-5F143665C933}" destId="{E6F57F88-0548-472C-BF93-AEA416339684}" srcOrd="0" destOrd="0" presId="urn:microsoft.com/office/officeart/2008/layout/NameandTitleOrganizationalChart"/>
    <dgm:cxn modelId="{E5C5287F-14D5-4D8D-8AD9-EB62078DABC7}" type="presParOf" srcId="{77514066-B645-4F8C-BAD3-5F143665C933}" destId="{2495E408-895A-480D-AB9E-3DC28947C899}" srcOrd="1" destOrd="0" presId="urn:microsoft.com/office/officeart/2008/layout/NameandTitleOrganizationalChart"/>
    <dgm:cxn modelId="{21542262-C805-4C98-90AB-D092754C353A}" type="presParOf" srcId="{77514066-B645-4F8C-BAD3-5F143665C933}" destId="{5D63CD1B-4D2B-40B5-AD49-4B25DF77E5B6}" srcOrd="2" destOrd="0" presId="urn:microsoft.com/office/officeart/2008/layout/NameandTitleOrganizationalChart"/>
    <dgm:cxn modelId="{1BEF363A-83BC-4D1D-A2DF-0D40335E8133}" type="presParOf" srcId="{F034D3DA-71D5-48A1-BE26-BC504033DF71}" destId="{8FD875FF-AE74-4F79-9915-B4C3EB50715F}" srcOrd="1" destOrd="0" presId="urn:microsoft.com/office/officeart/2008/layout/NameandTitleOrganizationalChart"/>
    <dgm:cxn modelId="{999EAAA2-BB83-4784-8404-A9D5C7422E77}" type="presParOf" srcId="{8FD875FF-AE74-4F79-9915-B4C3EB50715F}" destId="{8E04BAB6-9D59-45C6-9B28-F1DBDF5D1817}" srcOrd="0" destOrd="0" presId="urn:microsoft.com/office/officeart/2008/layout/NameandTitleOrganizationalChart"/>
    <dgm:cxn modelId="{3C658F61-FF7E-4EA7-8992-631BEA4A3F2D}" type="presParOf" srcId="{8FD875FF-AE74-4F79-9915-B4C3EB50715F}" destId="{2227ACF5-B8D8-4655-A962-C59B2D896F69}" srcOrd="1" destOrd="0" presId="urn:microsoft.com/office/officeart/2008/layout/NameandTitleOrganizationalChart"/>
    <dgm:cxn modelId="{1148A636-ED8F-4A20-8F50-D2D8E2052435}" type="presParOf" srcId="{2227ACF5-B8D8-4655-A962-C59B2D896F69}" destId="{2571AA51-3993-4E9E-9FA4-469E779BC301}" srcOrd="0" destOrd="0" presId="urn:microsoft.com/office/officeart/2008/layout/NameandTitleOrganizationalChart"/>
    <dgm:cxn modelId="{93DF1E2E-1156-4E57-910C-571FACE0628E}" type="presParOf" srcId="{2571AA51-3993-4E9E-9FA4-469E779BC301}" destId="{FBF9436E-A7A8-4C4E-A142-30738371644C}" srcOrd="0" destOrd="0" presId="urn:microsoft.com/office/officeart/2008/layout/NameandTitleOrganizationalChart"/>
    <dgm:cxn modelId="{0D2FC3C7-198E-410F-87A8-ECB3C4D43210}" type="presParOf" srcId="{2571AA51-3993-4E9E-9FA4-469E779BC301}" destId="{8849B181-9BF0-495C-83D5-FDE39F34876B}" srcOrd="1" destOrd="0" presId="urn:microsoft.com/office/officeart/2008/layout/NameandTitleOrganizationalChart"/>
    <dgm:cxn modelId="{F02C626B-5BCD-46B1-8120-1860DF79B3C5}" type="presParOf" srcId="{2571AA51-3993-4E9E-9FA4-469E779BC301}" destId="{110E3C8A-5284-4BF9-A197-2D06068C4FFE}" srcOrd="2" destOrd="0" presId="urn:microsoft.com/office/officeart/2008/layout/NameandTitleOrganizationalChart"/>
    <dgm:cxn modelId="{1EEC133F-7F96-4FA1-8A1A-209C333E7C3D}" type="presParOf" srcId="{2227ACF5-B8D8-4655-A962-C59B2D896F69}" destId="{F0540458-71C1-4D63-8D1F-B4B382273B7B}" srcOrd="1" destOrd="0" presId="urn:microsoft.com/office/officeart/2008/layout/NameandTitleOrganizationalChart"/>
    <dgm:cxn modelId="{040F8A8E-F7A4-4E13-A5D0-87CE25F8BD37}" type="presParOf" srcId="{F0540458-71C1-4D63-8D1F-B4B382273B7B}" destId="{D8D48258-9337-44A6-8164-EF3B202A9711}" srcOrd="0" destOrd="0" presId="urn:microsoft.com/office/officeart/2008/layout/NameandTitleOrganizationalChart"/>
    <dgm:cxn modelId="{104E85D1-6412-4EE3-833B-E1108E54A57F}" type="presParOf" srcId="{F0540458-71C1-4D63-8D1F-B4B382273B7B}" destId="{223367F8-6ADC-4248-BA0D-815E0C65C6E8}" srcOrd="1" destOrd="0" presId="urn:microsoft.com/office/officeart/2008/layout/NameandTitleOrganizationalChart"/>
    <dgm:cxn modelId="{8B2B6329-D1C1-4EC4-A56A-FDFD246C739F}" type="presParOf" srcId="{223367F8-6ADC-4248-BA0D-815E0C65C6E8}" destId="{81A10D25-AC8A-4168-B391-CDB415AAAF59}" srcOrd="0" destOrd="0" presId="urn:microsoft.com/office/officeart/2008/layout/NameandTitleOrganizationalChart"/>
    <dgm:cxn modelId="{20FEF3DA-E4F3-46EC-9738-419E81ACBF89}" type="presParOf" srcId="{81A10D25-AC8A-4168-B391-CDB415AAAF59}" destId="{C40F3F41-1AD1-49E3-967A-B92669A1D3FA}" srcOrd="0" destOrd="0" presId="urn:microsoft.com/office/officeart/2008/layout/NameandTitleOrganizationalChart"/>
    <dgm:cxn modelId="{1F490AA6-8862-49A9-A5B9-112495819547}" type="presParOf" srcId="{81A10D25-AC8A-4168-B391-CDB415AAAF59}" destId="{533E1D8D-93D7-4192-A45F-A5EF71C4D6AF}" srcOrd="1" destOrd="0" presId="urn:microsoft.com/office/officeart/2008/layout/NameandTitleOrganizationalChart"/>
    <dgm:cxn modelId="{1BC60190-7EBE-4028-9879-0C6FF05A3F39}" type="presParOf" srcId="{81A10D25-AC8A-4168-B391-CDB415AAAF59}" destId="{2EB654A8-A427-43CB-AEC2-29DC0212A67E}" srcOrd="2" destOrd="0" presId="urn:microsoft.com/office/officeart/2008/layout/NameandTitleOrganizationalChart"/>
    <dgm:cxn modelId="{C67AD5B7-0E2A-435B-8193-2BB94CD36697}" type="presParOf" srcId="{223367F8-6ADC-4248-BA0D-815E0C65C6E8}" destId="{1BF206AD-8981-4F42-840C-AEC39CE48569}" srcOrd="1" destOrd="0" presId="urn:microsoft.com/office/officeart/2008/layout/NameandTitleOrganizationalChart"/>
    <dgm:cxn modelId="{C3C6BE9A-848D-475C-8530-2C8A25E73724}" type="presParOf" srcId="{1BF206AD-8981-4F42-840C-AEC39CE48569}" destId="{555FC606-AD64-405A-B5B3-64D545E93252}" srcOrd="0" destOrd="0" presId="urn:microsoft.com/office/officeart/2008/layout/NameandTitleOrganizationalChart"/>
    <dgm:cxn modelId="{AB3F02C0-BE77-4AF7-91A4-0DD2F202E1FE}" type="presParOf" srcId="{1BF206AD-8981-4F42-840C-AEC39CE48569}" destId="{B4D43BD7-CCC0-49F2-90DA-34B3342A861B}" srcOrd="1" destOrd="0" presId="urn:microsoft.com/office/officeart/2008/layout/NameandTitleOrganizationalChart"/>
    <dgm:cxn modelId="{E3FA12B1-F56A-4E18-B4AD-911F8D315665}" type="presParOf" srcId="{B4D43BD7-CCC0-49F2-90DA-34B3342A861B}" destId="{7B264103-D67B-44B6-8C45-EDB2ED272538}" srcOrd="0" destOrd="0" presId="urn:microsoft.com/office/officeart/2008/layout/NameandTitleOrganizationalChart"/>
    <dgm:cxn modelId="{43A9D77D-2E90-4E33-B994-1B62BABA7604}" type="presParOf" srcId="{7B264103-D67B-44B6-8C45-EDB2ED272538}" destId="{87C5E8C2-256F-4C3D-B01C-A2AFE27F9D28}" srcOrd="0" destOrd="0" presId="urn:microsoft.com/office/officeart/2008/layout/NameandTitleOrganizationalChart"/>
    <dgm:cxn modelId="{3B0582CE-2164-48A0-9F06-A86D1E911D70}" type="presParOf" srcId="{7B264103-D67B-44B6-8C45-EDB2ED272538}" destId="{FAF08AAF-BE97-4172-8817-A1701B1E44E3}" srcOrd="1" destOrd="0" presId="urn:microsoft.com/office/officeart/2008/layout/NameandTitleOrganizationalChart"/>
    <dgm:cxn modelId="{14EEE5BF-C76D-4F88-A4AA-E012F096D78F}" type="presParOf" srcId="{7B264103-D67B-44B6-8C45-EDB2ED272538}" destId="{07C22858-BA8C-46AC-AC33-71CCC05AEAB4}" srcOrd="2" destOrd="0" presId="urn:microsoft.com/office/officeart/2008/layout/NameandTitleOrganizationalChart"/>
    <dgm:cxn modelId="{31DDA116-BD5E-4E84-826A-AC27C71D1430}" type="presParOf" srcId="{B4D43BD7-CCC0-49F2-90DA-34B3342A861B}" destId="{C11658C3-C0E8-43E0-872C-88463887F37A}" srcOrd="1" destOrd="0" presId="urn:microsoft.com/office/officeart/2008/layout/NameandTitleOrganizationalChart"/>
    <dgm:cxn modelId="{25EB7411-3FFD-4627-BE87-995E819F4FEC}" type="presParOf" srcId="{C11658C3-C0E8-43E0-872C-88463887F37A}" destId="{E033B4D8-E5E9-42B4-8D05-98432D0BBBC4}" srcOrd="0" destOrd="0" presId="urn:microsoft.com/office/officeart/2008/layout/NameandTitleOrganizationalChart"/>
    <dgm:cxn modelId="{35B12E9A-3032-48B6-A294-66C599A11B15}" type="presParOf" srcId="{C11658C3-C0E8-43E0-872C-88463887F37A}" destId="{EBA94DEC-1E0E-418E-9A2A-CB6C64B7D39F}" srcOrd="1" destOrd="0" presId="urn:microsoft.com/office/officeart/2008/layout/NameandTitleOrganizationalChart"/>
    <dgm:cxn modelId="{77FC77AD-2531-4355-BB82-900F6326316A}" type="presParOf" srcId="{EBA94DEC-1E0E-418E-9A2A-CB6C64B7D39F}" destId="{A86DF9D7-C5B6-4323-8B05-54BE15BB5D63}" srcOrd="0" destOrd="0" presId="urn:microsoft.com/office/officeart/2008/layout/NameandTitleOrganizationalChart"/>
    <dgm:cxn modelId="{22CC4049-7DC6-4BA5-A10B-FEEDABF4FE2D}" type="presParOf" srcId="{A86DF9D7-C5B6-4323-8B05-54BE15BB5D63}" destId="{0D862C8B-59DA-4DE0-B612-29546F1E0AF8}" srcOrd="0" destOrd="0" presId="urn:microsoft.com/office/officeart/2008/layout/NameandTitleOrganizationalChart"/>
    <dgm:cxn modelId="{A74FE5DC-B782-41A0-8F5F-3F695E1FC25C}" type="presParOf" srcId="{A86DF9D7-C5B6-4323-8B05-54BE15BB5D63}" destId="{E897C172-4156-41ED-9278-D9D393CD09FD}" srcOrd="1" destOrd="0" presId="urn:microsoft.com/office/officeart/2008/layout/NameandTitleOrganizationalChart"/>
    <dgm:cxn modelId="{0879A894-D6B8-455B-B27E-B1B7E1C4AB97}" type="presParOf" srcId="{A86DF9D7-C5B6-4323-8B05-54BE15BB5D63}" destId="{104C0A5D-2483-4BB4-91FE-DCA9A589D799}" srcOrd="2" destOrd="0" presId="urn:microsoft.com/office/officeart/2008/layout/NameandTitleOrganizationalChart"/>
    <dgm:cxn modelId="{E6108AF3-529F-449E-85A9-7E29847F4EB1}" type="presParOf" srcId="{EBA94DEC-1E0E-418E-9A2A-CB6C64B7D39F}" destId="{3B730062-8C64-41C6-A00C-2EAFBA98EA34}" srcOrd="1" destOrd="0" presId="urn:microsoft.com/office/officeart/2008/layout/NameandTitleOrganizationalChart"/>
    <dgm:cxn modelId="{873DCCF8-5256-42D2-A6FC-327E444AE878}" type="presParOf" srcId="{3B730062-8C64-41C6-A00C-2EAFBA98EA34}" destId="{8656EDBB-98CE-49BC-839B-FF4FD6084A13}" srcOrd="0" destOrd="0" presId="urn:microsoft.com/office/officeart/2008/layout/NameandTitleOrganizationalChart"/>
    <dgm:cxn modelId="{454CFB28-53B0-4275-8021-3F0AECC12F60}" type="presParOf" srcId="{3B730062-8C64-41C6-A00C-2EAFBA98EA34}" destId="{746398CD-4EE9-4659-A5BC-A942C5A3109A}" srcOrd="1" destOrd="0" presId="urn:microsoft.com/office/officeart/2008/layout/NameandTitleOrganizationalChart"/>
    <dgm:cxn modelId="{60C4D71C-65AB-42FA-8BA2-21859CB95A38}" type="presParOf" srcId="{746398CD-4EE9-4659-A5BC-A942C5A3109A}" destId="{00C18545-42B8-4346-9026-D3D71E3D3305}" srcOrd="0" destOrd="0" presId="urn:microsoft.com/office/officeart/2008/layout/NameandTitleOrganizationalChart"/>
    <dgm:cxn modelId="{8908EA70-2373-426B-92B4-5DA6D78E3D52}" type="presParOf" srcId="{00C18545-42B8-4346-9026-D3D71E3D3305}" destId="{619042A9-308E-455F-B9F9-38EBE1464642}" srcOrd="0" destOrd="0" presId="urn:microsoft.com/office/officeart/2008/layout/NameandTitleOrganizationalChart"/>
    <dgm:cxn modelId="{77D7D790-71DF-4286-A04C-C4D6D044BEA7}" type="presParOf" srcId="{00C18545-42B8-4346-9026-D3D71E3D3305}" destId="{15E5844F-1ACD-4591-A369-FEC540D38D9E}" srcOrd="1" destOrd="0" presId="urn:microsoft.com/office/officeart/2008/layout/NameandTitleOrganizationalChart"/>
    <dgm:cxn modelId="{127726D4-BFCE-431A-9398-A0DA7E1FA238}" type="presParOf" srcId="{00C18545-42B8-4346-9026-D3D71E3D3305}" destId="{709E594C-B9E1-442B-9CB8-E0AD6B64177B}" srcOrd="2" destOrd="0" presId="urn:microsoft.com/office/officeart/2008/layout/NameandTitleOrganizationalChart"/>
    <dgm:cxn modelId="{7324D343-A3D8-4B23-8D44-F48E6A90E8F6}" type="presParOf" srcId="{746398CD-4EE9-4659-A5BC-A942C5A3109A}" destId="{DD20F25C-D8A4-4C0C-9CC4-A8D2AF6F7484}" srcOrd="1" destOrd="0" presId="urn:microsoft.com/office/officeart/2008/layout/NameandTitleOrganizationalChart"/>
    <dgm:cxn modelId="{EE405814-6603-4C98-9344-45FBB9342F03}" type="presParOf" srcId="{DD20F25C-D8A4-4C0C-9CC4-A8D2AF6F7484}" destId="{66467F66-6EE5-4C6F-A20F-CB5E6A0E7CD3}" srcOrd="0" destOrd="0" presId="urn:microsoft.com/office/officeart/2008/layout/NameandTitleOrganizationalChart"/>
    <dgm:cxn modelId="{FFFB486A-D810-44CC-8C50-91D3D3B43CAA}" type="presParOf" srcId="{DD20F25C-D8A4-4C0C-9CC4-A8D2AF6F7484}" destId="{DD8E0EB5-D6A2-4B12-9B59-EC324399553F}" srcOrd="1" destOrd="0" presId="urn:microsoft.com/office/officeart/2008/layout/NameandTitleOrganizationalChart"/>
    <dgm:cxn modelId="{84883525-3038-4A9C-9507-4B584A75BF2E}" type="presParOf" srcId="{DD8E0EB5-D6A2-4B12-9B59-EC324399553F}" destId="{EEF55736-FBAC-45E0-8611-ECED7D8B431D}" srcOrd="0" destOrd="0" presId="urn:microsoft.com/office/officeart/2008/layout/NameandTitleOrganizationalChart"/>
    <dgm:cxn modelId="{129DA891-4912-45EA-8296-1FEC2FBD5170}" type="presParOf" srcId="{EEF55736-FBAC-45E0-8611-ECED7D8B431D}" destId="{11E084C3-E049-4C24-AA72-039691AFB399}" srcOrd="0" destOrd="0" presId="urn:microsoft.com/office/officeart/2008/layout/NameandTitleOrganizationalChart"/>
    <dgm:cxn modelId="{643184C9-84D3-4D3B-A136-4622BEF5B935}" type="presParOf" srcId="{EEF55736-FBAC-45E0-8611-ECED7D8B431D}" destId="{E78965B5-222D-4BA5-B12A-DB5CC31466B7}" srcOrd="1" destOrd="0" presId="urn:microsoft.com/office/officeart/2008/layout/NameandTitleOrganizationalChart"/>
    <dgm:cxn modelId="{818F87AC-854C-48A7-85E4-0B0D3DCAF5FC}" type="presParOf" srcId="{EEF55736-FBAC-45E0-8611-ECED7D8B431D}" destId="{DC09BA7C-8E94-4F14-93FE-B200B7C39858}" srcOrd="2" destOrd="0" presId="urn:microsoft.com/office/officeart/2008/layout/NameandTitleOrganizationalChart"/>
    <dgm:cxn modelId="{E99F313D-0E40-4841-941B-9A0C060313AA}" type="presParOf" srcId="{DD8E0EB5-D6A2-4B12-9B59-EC324399553F}" destId="{A49A579C-BC5F-4C2F-A2A5-94C40767E60B}" srcOrd="1" destOrd="0" presId="urn:microsoft.com/office/officeart/2008/layout/NameandTitleOrganizationalChart"/>
    <dgm:cxn modelId="{6065AFD2-2876-4D19-A5C8-991A829043AD}" type="presParOf" srcId="{DD8E0EB5-D6A2-4B12-9B59-EC324399553F}" destId="{D6A40491-09FA-4374-8071-4C9F5E4D4E93}" srcOrd="2" destOrd="0" presId="urn:microsoft.com/office/officeart/2008/layout/NameandTitleOrganizationalChart"/>
    <dgm:cxn modelId="{8576571C-9873-4BD8-AEF9-04E1F94B4948}" type="presParOf" srcId="{746398CD-4EE9-4659-A5BC-A942C5A3109A}" destId="{0952642B-7AEC-42D1-9D5B-387E858AC984}" srcOrd="2" destOrd="0" presId="urn:microsoft.com/office/officeart/2008/layout/NameandTitleOrganizationalChart"/>
    <dgm:cxn modelId="{0602394E-305A-402C-A34D-F8891480B43E}" type="presParOf" srcId="{EBA94DEC-1E0E-418E-9A2A-CB6C64B7D39F}" destId="{37E29D8F-F9FE-40E7-9C18-ADF10669E6B2}" srcOrd="2" destOrd="0" presId="urn:microsoft.com/office/officeart/2008/layout/NameandTitleOrganizationalChart"/>
    <dgm:cxn modelId="{3C7F932F-8887-41DA-A1EF-0C630C3D4D28}" type="presParOf" srcId="{B4D43BD7-CCC0-49F2-90DA-34B3342A861B}" destId="{9A1ACDCC-0705-4100-B80B-D27B22477A1B}" srcOrd="2" destOrd="0" presId="urn:microsoft.com/office/officeart/2008/layout/NameandTitleOrganizationalChart"/>
    <dgm:cxn modelId="{9387E043-CD41-4416-9649-616871C04D88}" type="presParOf" srcId="{223367F8-6ADC-4248-BA0D-815E0C65C6E8}" destId="{499C51DE-08ED-4935-9E8D-DBF51B54812B}" srcOrd="2" destOrd="0" presId="urn:microsoft.com/office/officeart/2008/layout/NameandTitleOrganizationalChart"/>
    <dgm:cxn modelId="{DCC5668A-E888-4781-B8D3-4FAB69C0E702}" type="presParOf" srcId="{2227ACF5-B8D8-4655-A962-C59B2D896F69}" destId="{897DA9B2-9634-4EC3-ABBB-82FE3CCABD97}" srcOrd="2" destOrd="0" presId="urn:microsoft.com/office/officeart/2008/layout/NameandTitleOrganizationalChart"/>
    <dgm:cxn modelId="{8A725CA0-5EEF-4B5E-8763-F786CBD943A8}" type="presParOf" srcId="{F034D3DA-71D5-48A1-BE26-BC504033DF71}" destId="{B92A0A50-892F-498F-9A00-1C389E69BCD6}" srcOrd="2" destOrd="0" presId="urn:microsoft.com/office/officeart/2008/layout/NameandTitleOrganizationalChart"/>
    <dgm:cxn modelId="{42EB8EDD-3F87-4FDB-892D-55E19FCEC2B5}" type="presParOf" srcId="{EBE379D1-2CB2-4E5E-82B4-6FFC3C9FF24F}" destId="{6859CD2A-7A12-4CBE-AF68-D38EACC9F09E}" srcOrd="2" destOrd="0" presId="urn:microsoft.com/office/officeart/2008/layout/NameandTitleOrganizationalChart"/>
    <dgm:cxn modelId="{55502C7E-AE40-4398-8FDC-0161EB8F869C}" type="presParOf" srcId="{D3756382-8185-4A51-AF1B-E5CD70E8FD63}" destId="{017A26F8-B1D4-4682-A47C-77F8EFA52F60}" srcOrd="2" destOrd="0" presId="urn:microsoft.com/office/officeart/2008/layout/NameandTitleOrganizationalChart"/>
    <dgm:cxn modelId="{3F7EB91D-4C01-47A5-A553-41957919DBDF}" type="presParOf" srcId="{0F7A49F9-C0A4-4B92-9807-AB2C1AC1DF0D}" destId="{7BF20676-3808-4D5E-8441-B1CF5E17C496}" srcOrd="2" destOrd="0" presId="urn:microsoft.com/office/officeart/2008/layout/NameandTitleOrganizationalChart"/>
    <dgm:cxn modelId="{ADD2520A-FC2B-45DD-BF45-22F0AF29D6BC}" type="presParOf" srcId="{EF363E67-7033-4795-9292-BFC74F31E05D}" destId="{9288D3DE-55EA-4AF4-A4F4-78C46391869D}" srcOrd="1" destOrd="0" presId="urn:microsoft.com/office/officeart/2008/layout/NameandTitleOrganizationalChart"/>
    <dgm:cxn modelId="{4067B786-BCE1-4739-B4A1-7952EB7EFC32}" type="presParOf" srcId="{9288D3DE-55EA-4AF4-A4F4-78C46391869D}" destId="{D9B9590A-8EBB-460E-A0E9-21BA4DD6F2B5}" srcOrd="0" destOrd="0" presId="urn:microsoft.com/office/officeart/2008/layout/NameandTitleOrganizationalChart"/>
    <dgm:cxn modelId="{F774CAF6-0B67-42F4-BEA9-55818AFD20BD}" type="presParOf" srcId="{D9B9590A-8EBB-460E-A0E9-21BA4DD6F2B5}" destId="{351DE381-5A0B-4A70-AE42-C11C03D44C3E}" srcOrd="0" destOrd="0" presId="urn:microsoft.com/office/officeart/2008/layout/NameandTitleOrganizationalChart"/>
    <dgm:cxn modelId="{8D6ADD59-AD81-407E-8EBB-1242E79EFA91}" type="presParOf" srcId="{D9B9590A-8EBB-460E-A0E9-21BA4DD6F2B5}" destId="{EFFCDF3D-0B94-45DD-8021-B77A8CBA6294}" srcOrd="1" destOrd="0" presId="urn:microsoft.com/office/officeart/2008/layout/NameandTitleOrganizationalChart"/>
    <dgm:cxn modelId="{2923E42E-1DF4-4A65-8AFC-879D1FC3011F}" type="presParOf" srcId="{D9B9590A-8EBB-460E-A0E9-21BA4DD6F2B5}" destId="{E06A53A9-7037-4B4C-A437-95EF50982447}" srcOrd="2" destOrd="0" presId="urn:microsoft.com/office/officeart/2008/layout/NameandTitleOrganizationalChart"/>
    <dgm:cxn modelId="{E95F0EB6-31CA-4EE9-A3DE-033AABAAC1C9}" type="presParOf" srcId="{9288D3DE-55EA-4AF4-A4F4-78C46391869D}" destId="{A56678FF-CFA9-424C-B194-B6154351DCF1}" srcOrd="1" destOrd="0" presId="urn:microsoft.com/office/officeart/2008/layout/NameandTitleOrganizationalChart"/>
    <dgm:cxn modelId="{E75A0144-7B40-40FA-885C-44A38253A756}" type="presParOf" srcId="{9288D3DE-55EA-4AF4-A4F4-78C46391869D}" destId="{288F704C-9434-44D4-9253-E5E09E45DDFE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BC161C-2103-417E-BC5B-329930FBAA0B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29527E0B-A34F-4562-BC48-E38F8C423C1C}">
      <dgm:prSet phldrT="[Text]"/>
      <dgm:spPr/>
      <dgm:t>
        <a:bodyPr/>
        <a:lstStyle/>
        <a:p>
          <a:r>
            <a:rPr lang="sv-SE" b="0" dirty="0">
              <a:solidFill>
                <a:schemeClr val="tx1"/>
              </a:solidFill>
            </a:rPr>
            <a:t>Agerande i enlighet med det föregående</a:t>
          </a:r>
        </a:p>
      </dgm:t>
    </dgm:pt>
    <dgm:pt modelId="{98901F69-00CE-4E2E-9E7D-BE88961012CC}" type="parTrans" cxnId="{49ABC2A9-34CF-4CCA-B4F7-3B1842F9C3E3}">
      <dgm:prSet/>
      <dgm:spPr/>
      <dgm:t>
        <a:bodyPr/>
        <a:lstStyle/>
        <a:p>
          <a:endParaRPr lang="sv-SE"/>
        </a:p>
      </dgm:t>
    </dgm:pt>
    <dgm:pt modelId="{3F61C8AC-1F67-4372-9564-548900DBB2C8}" type="sibTrans" cxnId="{49ABC2A9-34CF-4CCA-B4F7-3B1842F9C3E3}">
      <dgm:prSet/>
      <dgm:spPr/>
      <dgm:t>
        <a:bodyPr/>
        <a:lstStyle/>
        <a:p>
          <a:endParaRPr lang="sv-SE"/>
        </a:p>
      </dgm:t>
    </dgm:pt>
    <dgm:pt modelId="{9310B052-FFD2-4B7A-A98C-7F145D17132F}">
      <dgm:prSet phldrT="[Text]"/>
      <dgm:spPr/>
      <dgm:t>
        <a:bodyPr/>
        <a:lstStyle/>
        <a:p>
          <a:r>
            <a:rPr lang="sv-SE" dirty="0"/>
            <a:t>Okt 2024 – Feb 2025</a:t>
          </a:r>
        </a:p>
      </dgm:t>
    </dgm:pt>
    <dgm:pt modelId="{661ABA3F-9402-4913-B222-8B3696B52A2E}" type="sibTrans" cxnId="{774CDE1E-1457-47A2-B371-067129397EBB}">
      <dgm:prSet/>
      <dgm:spPr/>
      <dgm:t>
        <a:bodyPr/>
        <a:lstStyle/>
        <a:p>
          <a:endParaRPr lang="sv-SE"/>
        </a:p>
      </dgm:t>
    </dgm:pt>
    <dgm:pt modelId="{FC62E4C8-9398-43BA-B405-17768B583BBC}" type="parTrans" cxnId="{774CDE1E-1457-47A2-B371-067129397EBB}">
      <dgm:prSet/>
      <dgm:spPr/>
      <dgm:t>
        <a:bodyPr/>
        <a:lstStyle/>
        <a:p>
          <a:endParaRPr lang="sv-SE"/>
        </a:p>
      </dgm:t>
    </dgm:pt>
    <dgm:pt modelId="{9D3F3005-557E-4102-B81B-3023D8E27CB1}">
      <dgm:prSet phldrT="[Text]"/>
      <dgm:spPr/>
      <dgm:t>
        <a:bodyPr/>
        <a:lstStyle/>
        <a:p>
          <a:r>
            <a:rPr lang="sv-SE" b="0" dirty="0">
              <a:solidFill>
                <a:schemeClr val="tx1"/>
              </a:solidFill>
            </a:rPr>
            <a:t>Nuläges- och behovsanalys</a:t>
          </a:r>
        </a:p>
      </dgm:t>
    </dgm:pt>
    <dgm:pt modelId="{210ACEC2-B013-45AC-8F3F-1A4F8D1BDE2D}" type="sibTrans" cxnId="{AAF7C225-AFFF-4332-8C51-B3BD5DB178C5}">
      <dgm:prSet/>
      <dgm:spPr/>
      <dgm:t>
        <a:bodyPr/>
        <a:lstStyle/>
        <a:p>
          <a:endParaRPr lang="sv-SE"/>
        </a:p>
      </dgm:t>
    </dgm:pt>
    <dgm:pt modelId="{A7ACEFE7-32A9-4EE4-A336-11A336B1882A}" type="parTrans" cxnId="{AAF7C225-AFFF-4332-8C51-B3BD5DB178C5}">
      <dgm:prSet/>
      <dgm:spPr/>
      <dgm:t>
        <a:bodyPr/>
        <a:lstStyle/>
        <a:p>
          <a:endParaRPr lang="sv-SE"/>
        </a:p>
      </dgm:t>
    </dgm:pt>
    <dgm:pt modelId="{EBDB3D04-12A7-4248-A232-8F5F3D4FE143}">
      <dgm:prSet phldrT="[Text]"/>
      <dgm:spPr/>
      <dgm:t>
        <a:bodyPr/>
        <a:lstStyle/>
        <a:p>
          <a:r>
            <a:rPr lang="sv-SE" dirty="0"/>
            <a:t>Mars – Juni 2025</a:t>
          </a:r>
        </a:p>
      </dgm:t>
    </dgm:pt>
    <dgm:pt modelId="{9D0B3B03-E91C-4AA4-BB5B-9B1819C53A22}" type="sibTrans" cxnId="{69DB2C73-80B6-49DA-8D69-5577A1C945EA}">
      <dgm:prSet/>
      <dgm:spPr/>
      <dgm:t>
        <a:bodyPr/>
        <a:lstStyle/>
        <a:p>
          <a:endParaRPr lang="sv-SE"/>
        </a:p>
      </dgm:t>
    </dgm:pt>
    <dgm:pt modelId="{1D7B04C8-6353-4985-8DAD-FC0F4220B253}" type="parTrans" cxnId="{69DB2C73-80B6-49DA-8D69-5577A1C945EA}">
      <dgm:prSet/>
      <dgm:spPr/>
      <dgm:t>
        <a:bodyPr/>
        <a:lstStyle/>
        <a:p>
          <a:endParaRPr lang="sv-SE"/>
        </a:p>
      </dgm:t>
    </dgm:pt>
    <dgm:pt modelId="{F2C8FBED-1315-494A-ABC2-E546BA72A1C9}">
      <dgm:prSet phldrT="[Text]"/>
      <dgm:spPr/>
      <dgm:t>
        <a:bodyPr/>
        <a:lstStyle/>
        <a:p>
          <a:r>
            <a:rPr lang="sv-SE" dirty="0"/>
            <a:t>Omhänderta resultatet av nuläges- och behovsanalysen</a:t>
          </a:r>
        </a:p>
      </dgm:t>
    </dgm:pt>
    <dgm:pt modelId="{F5759936-F518-4A13-91BB-745E717B9EFE}" type="sibTrans" cxnId="{1DB50F5F-8055-4895-911F-7295585B77CD}">
      <dgm:prSet/>
      <dgm:spPr/>
      <dgm:t>
        <a:bodyPr/>
        <a:lstStyle/>
        <a:p>
          <a:endParaRPr lang="sv-SE"/>
        </a:p>
      </dgm:t>
    </dgm:pt>
    <dgm:pt modelId="{FA79AD82-A7A8-4DBF-9ED1-7F85C357EA87}" type="parTrans" cxnId="{1DB50F5F-8055-4895-911F-7295585B77CD}">
      <dgm:prSet/>
      <dgm:spPr/>
      <dgm:t>
        <a:bodyPr/>
        <a:lstStyle/>
        <a:p>
          <a:endParaRPr lang="sv-SE"/>
        </a:p>
      </dgm:t>
    </dgm:pt>
    <dgm:pt modelId="{546B0F00-5E02-4C2A-8435-83DF9F8A564E}">
      <dgm:prSet phldrT="[Text]"/>
      <dgm:spPr/>
      <dgm:t>
        <a:bodyPr/>
        <a:lstStyle/>
        <a:p>
          <a:r>
            <a:rPr lang="sv-SE" dirty="0"/>
            <a:t>Efter juli 2025</a:t>
          </a:r>
        </a:p>
      </dgm:t>
    </dgm:pt>
    <dgm:pt modelId="{8550904B-9027-47DE-9519-CD7B6AC09E1A}" type="sibTrans" cxnId="{0F0829AD-C97D-4BBF-A8CB-4406E5902494}">
      <dgm:prSet/>
      <dgm:spPr/>
      <dgm:t>
        <a:bodyPr/>
        <a:lstStyle/>
        <a:p>
          <a:endParaRPr lang="sv-SE"/>
        </a:p>
      </dgm:t>
    </dgm:pt>
    <dgm:pt modelId="{98AED2D9-C42B-4325-B41A-848DFE8A748B}" type="parTrans" cxnId="{0F0829AD-C97D-4BBF-A8CB-4406E5902494}">
      <dgm:prSet/>
      <dgm:spPr/>
      <dgm:t>
        <a:bodyPr/>
        <a:lstStyle/>
        <a:p>
          <a:endParaRPr lang="sv-SE"/>
        </a:p>
      </dgm:t>
    </dgm:pt>
    <dgm:pt modelId="{E0B398C7-6672-4A96-A393-48847E57ECD3}">
      <dgm:prSet phldrT="[Text]"/>
      <dgm:spPr/>
      <dgm:t>
        <a:bodyPr/>
        <a:lstStyle/>
        <a:p>
          <a:r>
            <a:rPr lang="sv-SE" dirty="0"/>
            <a:t>Info och förankring till politik</a:t>
          </a:r>
        </a:p>
      </dgm:t>
    </dgm:pt>
    <dgm:pt modelId="{95AA146D-11D3-4219-9C36-695F8B7FDC55}" type="parTrans" cxnId="{89765B54-7FEE-436B-993F-B75F2823DCC8}">
      <dgm:prSet/>
      <dgm:spPr/>
      <dgm:t>
        <a:bodyPr/>
        <a:lstStyle/>
        <a:p>
          <a:endParaRPr lang="sv-SE"/>
        </a:p>
      </dgm:t>
    </dgm:pt>
    <dgm:pt modelId="{289AC406-9BCD-43F4-8474-D0B09E4B32BF}" type="sibTrans" cxnId="{89765B54-7FEE-436B-993F-B75F2823DCC8}">
      <dgm:prSet/>
      <dgm:spPr/>
      <dgm:t>
        <a:bodyPr/>
        <a:lstStyle/>
        <a:p>
          <a:endParaRPr lang="sv-SE"/>
        </a:p>
      </dgm:t>
    </dgm:pt>
    <dgm:pt modelId="{25E7455A-DEF9-4E10-9955-C6993E22CDA7}">
      <dgm:prSet phldrT="[Text]"/>
      <dgm:spPr/>
      <dgm:t>
        <a:bodyPr/>
        <a:lstStyle/>
        <a:p>
          <a:r>
            <a:rPr lang="sv-SE" dirty="0"/>
            <a:t>Förberedelse inför lagens införande</a:t>
          </a:r>
        </a:p>
      </dgm:t>
    </dgm:pt>
    <dgm:pt modelId="{19F5726F-C810-4F9A-9CF9-E3909752A6CB}" type="parTrans" cxnId="{20646802-549F-476A-84DB-6B0948F243B5}">
      <dgm:prSet/>
      <dgm:spPr/>
      <dgm:t>
        <a:bodyPr/>
        <a:lstStyle/>
        <a:p>
          <a:endParaRPr lang="sv-SE"/>
        </a:p>
      </dgm:t>
    </dgm:pt>
    <dgm:pt modelId="{E6EDBE7B-AFE5-4D4E-9154-82A8EBF0CCDD}" type="sibTrans" cxnId="{20646802-549F-476A-84DB-6B0948F243B5}">
      <dgm:prSet/>
      <dgm:spPr/>
      <dgm:t>
        <a:bodyPr/>
        <a:lstStyle/>
        <a:p>
          <a:endParaRPr lang="sv-SE"/>
        </a:p>
      </dgm:t>
    </dgm:pt>
    <dgm:pt modelId="{3CB53A4F-B392-4FD1-A387-30C88761E5CE}">
      <dgm:prSet phldrT="[Text]"/>
      <dgm:spPr/>
      <dgm:t>
        <a:bodyPr/>
        <a:lstStyle/>
        <a:p>
          <a:r>
            <a:rPr lang="sv-SE" dirty="0"/>
            <a:t>Presentation av resultat och planering i omsorgsnämnden</a:t>
          </a:r>
        </a:p>
      </dgm:t>
    </dgm:pt>
    <dgm:pt modelId="{C13A2F0F-8811-43C2-993F-E9D152805B49}" type="parTrans" cxnId="{CD9FF531-1075-41AC-87F3-DF33B92F919D}">
      <dgm:prSet/>
      <dgm:spPr/>
      <dgm:t>
        <a:bodyPr/>
        <a:lstStyle/>
        <a:p>
          <a:endParaRPr lang="sv-SE"/>
        </a:p>
      </dgm:t>
    </dgm:pt>
    <dgm:pt modelId="{E10BBE37-725D-491F-B98F-9FF365F1CA6E}" type="sibTrans" cxnId="{CD9FF531-1075-41AC-87F3-DF33B92F919D}">
      <dgm:prSet/>
      <dgm:spPr/>
      <dgm:t>
        <a:bodyPr/>
        <a:lstStyle/>
        <a:p>
          <a:endParaRPr lang="sv-SE"/>
        </a:p>
      </dgm:t>
    </dgm:pt>
    <dgm:pt modelId="{67762344-228D-42BE-A649-24973C10990D}">
      <dgm:prSet phldrT="[Text]"/>
      <dgm:spPr/>
      <dgm:t>
        <a:bodyPr/>
        <a:lstStyle/>
        <a:p>
          <a:r>
            <a:rPr lang="sv-SE" dirty="0"/>
            <a:t>Samarbete i Skaraborg</a:t>
          </a:r>
        </a:p>
      </dgm:t>
    </dgm:pt>
    <dgm:pt modelId="{EE7CA190-CDA1-4D35-978B-00DBB3A3B7D7}" type="parTrans" cxnId="{A248767D-3AB9-4522-9324-D10D7D3EB6D2}">
      <dgm:prSet/>
      <dgm:spPr/>
      <dgm:t>
        <a:bodyPr/>
        <a:lstStyle/>
        <a:p>
          <a:endParaRPr lang="sv-SE"/>
        </a:p>
      </dgm:t>
    </dgm:pt>
    <dgm:pt modelId="{FA5B2BFA-8B99-4594-8436-AF51E5DB641B}" type="sibTrans" cxnId="{A248767D-3AB9-4522-9324-D10D7D3EB6D2}">
      <dgm:prSet/>
      <dgm:spPr/>
      <dgm:t>
        <a:bodyPr/>
        <a:lstStyle/>
        <a:p>
          <a:endParaRPr lang="sv-SE"/>
        </a:p>
      </dgm:t>
    </dgm:pt>
    <dgm:pt modelId="{EBA974C2-F218-4BE5-B1D5-56AFA716212A}" type="pres">
      <dgm:prSet presAssocID="{8EBC161C-2103-417E-BC5B-329930FBAA0B}" presName="Name0" presStyleCnt="0">
        <dgm:presLayoutVars>
          <dgm:dir/>
          <dgm:animLvl val="lvl"/>
          <dgm:resizeHandles val="exact"/>
        </dgm:presLayoutVars>
      </dgm:prSet>
      <dgm:spPr/>
    </dgm:pt>
    <dgm:pt modelId="{503FA7C3-371B-4FBA-84CC-EB409543D0A3}" type="pres">
      <dgm:prSet presAssocID="{8EBC161C-2103-417E-BC5B-329930FBAA0B}" presName="tSp" presStyleCnt="0"/>
      <dgm:spPr/>
    </dgm:pt>
    <dgm:pt modelId="{C96F0795-BD7D-4263-9504-6357F903DF8F}" type="pres">
      <dgm:prSet presAssocID="{8EBC161C-2103-417E-BC5B-329930FBAA0B}" presName="bSp" presStyleCnt="0"/>
      <dgm:spPr/>
    </dgm:pt>
    <dgm:pt modelId="{B7ED4BBE-A69A-4B42-9597-0935F50579F1}" type="pres">
      <dgm:prSet presAssocID="{8EBC161C-2103-417E-BC5B-329930FBAA0B}" presName="process" presStyleCnt="0"/>
      <dgm:spPr/>
    </dgm:pt>
    <dgm:pt modelId="{DE9A4ADC-843E-4B56-8299-CE5154B5B1D6}" type="pres">
      <dgm:prSet presAssocID="{9310B052-FFD2-4B7A-A98C-7F145D17132F}" presName="composite1" presStyleCnt="0"/>
      <dgm:spPr/>
    </dgm:pt>
    <dgm:pt modelId="{52248CCB-6E9D-4124-BA60-8A190DEEF482}" type="pres">
      <dgm:prSet presAssocID="{9310B052-FFD2-4B7A-A98C-7F145D17132F}" presName="dummyNode1" presStyleLbl="node1" presStyleIdx="0" presStyleCnt="3"/>
      <dgm:spPr/>
    </dgm:pt>
    <dgm:pt modelId="{176402F4-31EA-49A0-A395-826A370C21B2}" type="pres">
      <dgm:prSet presAssocID="{9310B052-FFD2-4B7A-A98C-7F145D17132F}" presName="childNode1" presStyleLbl="bgAcc1" presStyleIdx="0" presStyleCnt="3">
        <dgm:presLayoutVars>
          <dgm:bulletEnabled val="1"/>
        </dgm:presLayoutVars>
      </dgm:prSet>
      <dgm:spPr/>
    </dgm:pt>
    <dgm:pt modelId="{7CF883D6-3D9B-48B5-9473-41FCF86EB4D9}" type="pres">
      <dgm:prSet presAssocID="{9310B052-FFD2-4B7A-A98C-7F145D17132F}" presName="childNode1tx" presStyleLbl="bgAcc1" presStyleIdx="0" presStyleCnt="3">
        <dgm:presLayoutVars>
          <dgm:bulletEnabled val="1"/>
        </dgm:presLayoutVars>
      </dgm:prSet>
      <dgm:spPr/>
    </dgm:pt>
    <dgm:pt modelId="{D7B69733-5D92-4D32-8089-1A5C7197059D}" type="pres">
      <dgm:prSet presAssocID="{9310B052-FFD2-4B7A-A98C-7F145D17132F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381CE2E7-9819-4F75-9186-18EAB9285472}" type="pres">
      <dgm:prSet presAssocID="{9310B052-FFD2-4B7A-A98C-7F145D17132F}" presName="connSite1" presStyleCnt="0"/>
      <dgm:spPr/>
    </dgm:pt>
    <dgm:pt modelId="{479221D5-E2CB-443F-B526-0F070DE5249A}" type="pres">
      <dgm:prSet presAssocID="{661ABA3F-9402-4913-B222-8B3696B52A2E}" presName="Name9" presStyleLbl="sibTrans2D1" presStyleIdx="0" presStyleCnt="2"/>
      <dgm:spPr/>
    </dgm:pt>
    <dgm:pt modelId="{9DC43505-4256-47B1-AF5C-8D824D84BB42}" type="pres">
      <dgm:prSet presAssocID="{EBDB3D04-12A7-4248-A232-8F5F3D4FE143}" presName="composite2" presStyleCnt="0"/>
      <dgm:spPr/>
    </dgm:pt>
    <dgm:pt modelId="{2EDB1117-85BB-4393-A2CE-8D83441EEF32}" type="pres">
      <dgm:prSet presAssocID="{EBDB3D04-12A7-4248-A232-8F5F3D4FE143}" presName="dummyNode2" presStyleLbl="node1" presStyleIdx="0" presStyleCnt="3"/>
      <dgm:spPr/>
    </dgm:pt>
    <dgm:pt modelId="{01C0C434-097B-4F0B-BF2C-4D1EB5ACFD81}" type="pres">
      <dgm:prSet presAssocID="{EBDB3D04-12A7-4248-A232-8F5F3D4FE143}" presName="childNode2" presStyleLbl="bgAcc1" presStyleIdx="1" presStyleCnt="3">
        <dgm:presLayoutVars>
          <dgm:bulletEnabled val="1"/>
        </dgm:presLayoutVars>
      </dgm:prSet>
      <dgm:spPr/>
    </dgm:pt>
    <dgm:pt modelId="{47C282BC-E453-4B2F-8FD0-A4667CCB1AFB}" type="pres">
      <dgm:prSet presAssocID="{EBDB3D04-12A7-4248-A232-8F5F3D4FE143}" presName="childNode2tx" presStyleLbl="bgAcc1" presStyleIdx="1" presStyleCnt="3">
        <dgm:presLayoutVars>
          <dgm:bulletEnabled val="1"/>
        </dgm:presLayoutVars>
      </dgm:prSet>
      <dgm:spPr/>
    </dgm:pt>
    <dgm:pt modelId="{A8C7363D-F396-44C6-8B71-271E8D5B8CD3}" type="pres">
      <dgm:prSet presAssocID="{EBDB3D04-12A7-4248-A232-8F5F3D4FE143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8AAA0CFE-7FC2-4B41-8321-5F0F11DCF969}" type="pres">
      <dgm:prSet presAssocID="{EBDB3D04-12A7-4248-A232-8F5F3D4FE143}" presName="connSite2" presStyleCnt="0"/>
      <dgm:spPr/>
    </dgm:pt>
    <dgm:pt modelId="{D60B58D4-E7A9-4F61-AD8C-59C15F720EF5}" type="pres">
      <dgm:prSet presAssocID="{9D0B3B03-E91C-4AA4-BB5B-9B1819C53A22}" presName="Name18" presStyleLbl="sibTrans2D1" presStyleIdx="1" presStyleCnt="2"/>
      <dgm:spPr/>
    </dgm:pt>
    <dgm:pt modelId="{FE3B1DF3-E13E-433F-B0E6-6EDFF0DAEE97}" type="pres">
      <dgm:prSet presAssocID="{546B0F00-5E02-4C2A-8435-83DF9F8A564E}" presName="composite1" presStyleCnt="0"/>
      <dgm:spPr/>
    </dgm:pt>
    <dgm:pt modelId="{47411150-DA20-4D91-9E3B-B1238FA7D6B6}" type="pres">
      <dgm:prSet presAssocID="{546B0F00-5E02-4C2A-8435-83DF9F8A564E}" presName="dummyNode1" presStyleLbl="node1" presStyleIdx="1" presStyleCnt="3"/>
      <dgm:spPr/>
    </dgm:pt>
    <dgm:pt modelId="{B6A05F50-0780-47C3-A240-B3A155548C4F}" type="pres">
      <dgm:prSet presAssocID="{546B0F00-5E02-4C2A-8435-83DF9F8A564E}" presName="childNode1" presStyleLbl="bgAcc1" presStyleIdx="2" presStyleCnt="3">
        <dgm:presLayoutVars>
          <dgm:bulletEnabled val="1"/>
        </dgm:presLayoutVars>
      </dgm:prSet>
      <dgm:spPr/>
    </dgm:pt>
    <dgm:pt modelId="{B5EF36C3-0161-431C-A5BB-CCED7124E4C8}" type="pres">
      <dgm:prSet presAssocID="{546B0F00-5E02-4C2A-8435-83DF9F8A564E}" presName="childNode1tx" presStyleLbl="bgAcc1" presStyleIdx="2" presStyleCnt="3">
        <dgm:presLayoutVars>
          <dgm:bulletEnabled val="1"/>
        </dgm:presLayoutVars>
      </dgm:prSet>
      <dgm:spPr/>
    </dgm:pt>
    <dgm:pt modelId="{3D53A824-4DD4-49C8-908B-365859C91766}" type="pres">
      <dgm:prSet presAssocID="{546B0F00-5E02-4C2A-8435-83DF9F8A564E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EA81A38A-EF97-4AA0-886F-7352B06F8944}" type="pres">
      <dgm:prSet presAssocID="{546B0F00-5E02-4C2A-8435-83DF9F8A564E}" presName="connSite1" presStyleCnt="0"/>
      <dgm:spPr/>
    </dgm:pt>
  </dgm:ptLst>
  <dgm:cxnLst>
    <dgm:cxn modelId="{B58D1702-954B-4983-A177-D089D6CEC6DF}" type="presOf" srcId="{EBDB3D04-12A7-4248-A232-8F5F3D4FE143}" destId="{A8C7363D-F396-44C6-8B71-271E8D5B8CD3}" srcOrd="0" destOrd="0" presId="urn:microsoft.com/office/officeart/2005/8/layout/hProcess4"/>
    <dgm:cxn modelId="{20646802-549F-476A-84DB-6B0948F243B5}" srcId="{EBDB3D04-12A7-4248-A232-8F5F3D4FE143}" destId="{25E7455A-DEF9-4E10-9955-C6993E22CDA7}" srcOrd="1" destOrd="0" parTransId="{19F5726F-C810-4F9A-9CF9-E3909752A6CB}" sibTransId="{E6EDBE7B-AFE5-4D4E-9154-82A8EBF0CCDD}"/>
    <dgm:cxn modelId="{75852E04-868E-4FB2-B410-CF623DFD893C}" type="presOf" srcId="{3CB53A4F-B392-4FD1-A387-30C88761E5CE}" destId="{47C282BC-E453-4B2F-8FD0-A4667CCB1AFB}" srcOrd="1" destOrd="2" presId="urn:microsoft.com/office/officeart/2005/8/layout/hProcess4"/>
    <dgm:cxn modelId="{BB239207-B2A1-40C7-A833-30AC6F64E1CB}" type="presOf" srcId="{E0B398C7-6672-4A96-A393-48847E57ECD3}" destId="{7CF883D6-3D9B-48B5-9473-41FCF86EB4D9}" srcOrd="1" destOrd="1" presId="urn:microsoft.com/office/officeart/2005/8/layout/hProcess4"/>
    <dgm:cxn modelId="{79223D0A-F06D-4A55-8FDF-8EC9BDBD6CF8}" type="presOf" srcId="{9D3F3005-557E-4102-B81B-3023D8E27CB1}" destId="{176402F4-31EA-49A0-A395-826A370C21B2}" srcOrd="0" destOrd="0" presId="urn:microsoft.com/office/officeart/2005/8/layout/hProcess4"/>
    <dgm:cxn modelId="{774CDE1E-1457-47A2-B371-067129397EBB}" srcId="{8EBC161C-2103-417E-BC5B-329930FBAA0B}" destId="{9310B052-FFD2-4B7A-A98C-7F145D17132F}" srcOrd="0" destOrd="0" parTransId="{FC62E4C8-9398-43BA-B405-17768B583BBC}" sibTransId="{661ABA3F-9402-4913-B222-8B3696B52A2E}"/>
    <dgm:cxn modelId="{AAF7C225-AFFF-4332-8C51-B3BD5DB178C5}" srcId="{9310B052-FFD2-4B7A-A98C-7F145D17132F}" destId="{9D3F3005-557E-4102-B81B-3023D8E27CB1}" srcOrd="0" destOrd="0" parTransId="{A7ACEFE7-32A9-4EE4-A336-11A336B1882A}" sibTransId="{210ACEC2-B013-45AC-8F3F-1A4F8D1BDE2D}"/>
    <dgm:cxn modelId="{8DF9622F-E31E-4B31-AD05-0DBCDE2E3B31}" type="presOf" srcId="{9D0B3B03-E91C-4AA4-BB5B-9B1819C53A22}" destId="{D60B58D4-E7A9-4F61-AD8C-59C15F720EF5}" srcOrd="0" destOrd="0" presId="urn:microsoft.com/office/officeart/2005/8/layout/hProcess4"/>
    <dgm:cxn modelId="{F276F231-FF47-4BB1-83B4-441078E43F48}" type="presOf" srcId="{8EBC161C-2103-417E-BC5B-329930FBAA0B}" destId="{EBA974C2-F218-4BE5-B1D5-56AFA716212A}" srcOrd="0" destOrd="0" presId="urn:microsoft.com/office/officeart/2005/8/layout/hProcess4"/>
    <dgm:cxn modelId="{CD9FF531-1075-41AC-87F3-DF33B92F919D}" srcId="{EBDB3D04-12A7-4248-A232-8F5F3D4FE143}" destId="{3CB53A4F-B392-4FD1-A387-30C88761E5CE}" srcOrd="2" destOrd="0" parTransId="{C13A2F0F-8811-43C2-993F-E9D152805B49}" sibTransId="{E10BBE37-725D-491F-B98F-9FF365F1CA6E}"/>
    <dgm:cxn modelId="{7DAC023B-166C-433F-86A0-5CBF3EE2D8F2}" type="presOf" srcId="{E0B398C7-6672-4A96-A393-48847E57ECD3}" destId="{176402F4-31EA-49A0-A395-826A370C21B2}" srcOrd="0" destOrd="1" presId="urn:microsoft.com/office/officeart/2005/8/layout/hProcess4"/>
    <dgm:cxn modelId="{462D635E-E357-4342-A9D2-2FF2E77588FB}" type="presOf" srcId="{546B0F00-5E02-4C2A-8435-83DF9F8A564E}" destId="{3D53A824-4DD4-49C8-908B-365859C91766}" srcOrd="0" destOrd="0" presId="urn:microsoft.com/office/officeart/2005/8/layout/hProcess4"/>
    <dgm:cxn modelId="{1DB50F5F-8055-4895-911F-7295585B77CD}" srcId="{EBDB3D04-12A7-4248-A232-8F5F3D4FE143}" destId="{F2C8FBED-1315-494A-ABC2-E546BA72A1C9}" srcOrd="0" destOrd="0" parTransId="{FA79AD82-A7A8-4DBF-9ED1-7F85C357EA87}" sibTransId="{F5759936-F518-4A13-91BB-745E717B9EFE}"/>
    <dgm:cxn modelId="{3E191342-6CEF-4E80-A417-C3EEF5EA4B2F}" type="presOf" srcId="{25E7455A-DEF9-4E10-9955-C6993E22CDA7}" destId="{01C0C434-097B-4F0B-BF2C-4D1EB5ACFD81}" srcOrd="0" destOrd="1" presId="urn:microsoft.com/office/officeart/2005/8/layout/hProcess4"/>
    <dgm:cxn modelId="{29035E45-7484-476C-98D6-53FE734172CE}" type="presOf" srcId="{25E7455A-DEF9-4E10-9955-C6993E22CDA7}" destId="{47C282BC-E453-4B2F-8FD0-A4667CCB1AFB}" srcOrd="1" destOrd="1" presId="urn:microsoft.com/office/officeart/2005/8/layout/hProcess4"/>
    <dgm:cxn modelId="{A81A324B-2ACB-47F0-942D-F771BCE73EA5}" type="presOf" srcId="{F2C8FBED-1315-494A-ABC2-E546BA72A1C9}" destId="{01C0C434-097B-4F0B-BF2C-4D1EB5ACFD81}" srcOrd="0" destOrd="0" presId="urn:microsoft.com/office/officeart/2005/8/layout/hProcess4"/>
    <dgm:cxn modelId="{69DB2C73-80B6-49DA-8D69-5577A1C945EA}" srcId="{8EBC161C-2103-417E-BC5B-329930FBAA0B}" destId="{EBDB3D04-12A7-4248-A232-8F5F3D4FE143}" srcOrd="1" destOrd="0" parTransId="{1D7B04C8-6353-4985-8DAD-FC0F4220B253}" sibTransId="{9D0B3B03-E91C-4AA4-BB5B-9B1819C53A22}"/>
    <dgm:cxn modelId="{89765B54-7FEE-436B-993F-B75F2823DCC8}" srcId="{9310B052-FFD2-4B7A-A98C-7F145D17132F}" destId="{E0B398C7-6672-4A96-A393-48847E57ECD3}" srcOrd="1" destOrd="0" parTransId="{95AA146D-11D3-4219-9C36-695F8B7FDC55}" sibTransId="{289AC406-9BCD-43F4-8474-D0B09E4B32BF}"/>
    <dgm:cxn modelId="{63486779-6574-48D7-8838-DDE00DFB34AD}" type="presOf" srcId="{F2C8FBED-1315-494A-ABC2-E546BA72A1C9}" destId="{47C282BC-E453-4B2F-8FD0-A4667CCB1AFB}" srcOrd="1" destOrd="0" presId="urn:microsoft.com/office/officeart/2005/8/layout/hProcess4"/>
    <dgm:cxn modelId="{A248767D-3AB9-4522-9324-D10D7D3EB6D2}" srcId="{9310B052-FFD2-4B7A-A98C-7F145D17132F}" destId="{67762344-228D-42BE-A649-24973C10990D}" srcOrd="2" destOrd="0" parTransId="{EE7CA190-CDA1-4D35-978B-00DBB3A3B7D7}" sibTransId="{FA5B2BFA-8B99-4594-8436-AF51E5DB641B}"/>
    <dgm:cxn modelId="{9D30BD83-571A-461B-912E-ACF43D245749}" type="presOf" srcId="{29527E0B-A34F-4562-BC48-E38F8C423C1C}" destId="{B5EF36C3-0161-431C-A5BB-CCED7124E4C8}" srcOrd="1" destOrd="0" presId="urn:microsoft.com/office/officeart/2005/8/layout/hProcess4"/>
    <dgm:cxn modelId="{407A1D86-031C-46EA-BE53-0F858E8E72E7}" type="presOf" srcId="{3CB53A4F-B392-4FD1-A387-30C88761E5CE}" destId="{01C0C434-097B-4F0B-BF2C-4D1EB5ACFD81}" srcOrd="0" destOrd="2" presId="urn:microsoft.com/office/officeart/2005/8/layout/hProcess4"/>
    <dgm:cxn modelId="{8E3E518E-7D55-4E3A-A4E4-D07B4DC06771}" type="presOf" srcId="{9D3F3005-557E-4102-B81B-3023D8E27CB1}" destId="{7CF883D6-3D9B-48B5-9473-41FCF86EB4D9}" srcOrd="1" destOrd="0" presId="urn:microsoft.com/office/officeart/2005/8/layout/hProcess4"/>
    <dgm:cxn modelId="{F26F299A-3278-4716-8F13-B7C61E6EDCDF}" type="presOf" srcId="{67762344-228D-42BE-A649-24973C10990D}" destId="{176402F4-31EA-49A0-A395-826A370C21B2}" srcOrd="0" destOrd="2" presId="urn:microsoft.com/office/officeart/2005/8/layout/hProcess4"/>
    <dgm:cxn modelId="{49ABC2A9-34CF-4CCA-B4F7-3B1842F9C3E3}" srcId="{546B0F00-5E02-4C2A-8435-83DF9F8A564E}" destId="{29527E0B-A34F-4562-BC48-E38F8C423C1C}" srcOrd="0" destOrd="0" parTransId="{98901F69-00CE-4E2E-9E7D-BE88961012CC}" sibTransId="{3F61C8AC-1F67-4372-9564-548900DBB2C8}"/>
    <dgm:cxn modelId="{D12A36AC-20CE-447A-973C-398FA78D4D8F}" type="presOf" srcId="{67762344-228D-42BE-A649-24973C10990D}" destId="{7CF883D6-3D9B-48B5-9473-41FCF86EB4D9}" srcOrd="1" destOrd="2" presId="urn:microsoft.com/office/officeart/2005/8/layout/hProcess4"/>
    <dgm:cxn modelId="{0F0829AD-C97D-4BBF-A8CB-4406E5902494}" srcId="{8EBC161C-2103-417E-BC5B-329930FBAA0B}" destId="{546B0F00-5E02-4C2A-8435-83DF9F8A564E}" srcOrd="2" destOrd="0" parTransId="{98AED2D9-C42B-4325-B41A-848DFE8A748B}" sibTransId="{8550904B-9027-47DE-9519-CD7B6AC09E1A}"/>
    <dgm:cxn modelId="{07074AC3-F11A-46CC-BBCC-8F53668F3801}" type="presOf" srcId="{661ABA3F-9402-4913-B222-8B3696B52A2E}" destId="{479221D5-E2CB-443F-B526-0F070DE5249A}" srcOrd="0" destOrd="0" presId="urn:microsoft.com/office/officeart/2005/8/layout/hProcess4"/>
    <dgm:cxn modelId="{43A8C6D3-8A25-4435-B23E-B4B163227A13}" type="presOf" srcId="{9310B052-FFD2-4B7A-A98C-7F145D17132F}" destId="{D7B69733-5D92-4D32-8089-1A5C7197059D}" srcOrd="0" destOrd="0" presId="urn:microsoft.com/office/officeart/2005/8/layout/hProcess4"/>
    <dgm:cxn modelId="{70FC20EA-A5A3-48D3-9975-D7CFEB2628B5}" type="presOf" srcId="{29527E0B-A34F-4562-BC48-E38F8C423C1C}" destId="{B6A05F50-0780-47C3-A240-B3A155548C4F}" srcOrd="0" destOrd="0" presId="urn:microsoft.com/office/officeart/2005/8/layout/hProcess4"/>
    <dgm:cxn modelId="{48549B63-ADD9-4ECD-A72C-354CB917A51D}" type="presParOf" srcId="{EBA974C2-F218-4BE5-B1D5-56AFA716212A}" destId="{503FA7C3-371B-4FBA-84CC-EB409543D0A3}" srcOrd="0" destOrd="0" presId="urn:microsoft.com/office/officeart/2005/8/layout/hProcess4"/>
    <dgm:cxn modelId="{F5CFABEB-FE5B-414D-9F41-84F71DEFCC94}" type="presParOf" srcId="{EBA974C2-F218-4BE5-B1D5-56AFA716212A}" destId="{C96F0795-BD7D-4263-9504-6357F903DF8F}" srcOrd="1" destOrd="0" presId="urn:microsoft.com/office/officeart/2005/8/layout/hProcess4"/>
    <dgm:cxn modelId="{C8A7DE96-3BA2-4C12-8B57-E18E41C7B43B}" type="presParOf" srcId="{EBA974C2-F218-4BE5-B1D5-56AFA716212A}" destId="{B7ED4BBE-A69A-4B42-9597-0935F50579F1}" srcOrd="2" destOrd="0" presId="urn:microsoft.com/office/officeart/2005/8/layout/hProcess4"/>
    <dgm:cxn modelId="{3D7E539B-597E-4264-A00F-864338D0B239}" type="presParOf" srcId="{B7ED4BBE-A69A-4B42-9597-0935F50579F1}" destId="{DE9A4ADC-843E-4B56-8299-CE5154B5B1D6}" srcOrd="0" destOrd="0" presId="urn:microsoft.com/office/officeart/2005/8/layout/hProcess4"/>
    <dgm:cxn modelId="{8D6D52AF-6BB0-487B-A9C3-DD6AC86EF29C}" type="presParOf" srcId="{DE9A4ADC-843E-4B56-8299-CE5154B5B1D6}" destId="{52248CCB-6E9D-4124-BA60-8A190DEEF482}" srcOrd="0" destOrd="0" presId="urn:microsoft.com/office/officeart/2005/8/layout/hProcess4"/>
    <dgm:cxn modelId="{BD634630-C219-4AF0-B6FB-08B7CB050CFD}" type="presParOf" srcId="{DE9A4ADC-843E-4B56-8299-CE5154B5B1D6}" destId="{176402F4-31EA-49A0-A395-826A370C21B2}" srcOrd="1" destOrd="0" presId="urn:microsoft.com/office/officeart/2005/8/layout/hProcess4"/>
    <dgm:cxn modelId="{37A0AA79-6650-41DE-9D37-A39FE2B607BF}" type="presParOf" srcId="{DE9A4ADC-843E-4B56-8299-CE5154B5B1D6}" destId="{7CF883D6-3D9B-48B5-9473-41FCF86EB4D9}" srcOrd="2" destOrd="0" presId="urn:microsoft.com/office/officeart/2005/8/layout/hProcess4"/>
    <dgm:cxn modelId="{DDB47B77-831A-47DA-8CAD-1E647BEF7717}" type="presParOf" srcId="{DE9A4ADC-843E-4B56-8299-CE5154B5B1D6}" destId="{D7B69733-5D92-4D32-8089-1A5C7197059D}" srcOrd="3" destOrd="0" presId="urn:microsoft.com/office/officeart/2005/8/layout/hProcess4"/>
    <dgm:cxn modelId="{778E64CC-71A2-49A0-AB29-975F30005D1D}" type="presParOf" srcId="{DE9A4ADC-843E-4B56-8299-CE5154B5B1D6}" destId="{381CE2E7-9819-4F75-9186-18EAB9285472}" srcOrd="4" destOrd="0" presId="urn:microsoft.com/office/officeart/2005/8/layout/hProcess4"/>
    <dgm:cxn modelId="{760844D6-BACB-4FD0-83AB-D9B1EFB9BA57}" type="presParOf" srcId="{B7ED4BBE-A69A-4B42-9597-0935F50579F1}" destId="{479221D5-E2CB-443F-B526-0F070DE5249A}" srcOrd="1" destOrd="0" presId="urn:microsoft.com/office/officeart/2005/8/layout/hProcess4"/>
    <dgm:cxn modelId="{8EF31653-2854-4C77-A331-A32A9878A6CF}" type="presParOf" srcId="{B7ED4BBE-A69A-4B42-9597-0935F50579F1}" destId="{9DC43505-4256-47B1-AF5C-8D824D84BB42}" srcOrd="2" destOrd="0" presId="urn:microsoft.com/office/officeart/2005/8/layout/hProcess4"/>
    <dgm:cxn modelId="{E59C1A3E-3AE3-4BA8-ABAD-D4B5B7A90978}" type="presParOf" srcId="{9DC43505-4256-47B1-AF5C-8D824D84BB42}" destId="{2EDB1117-85BB-4393-A2CE-8D83441EEF32}" srcOrd="0" destOrd="0" presId="urn:microsoft.com/office/officeart/2005/8/layout/hProcess4"/>
    <dgm:cxn modelId="{22544337-DB56-44AF-843E-A4D8EF6A8967}" type="presParOf" srcId="{9DC43505-4256-47B1-AF5C-8D824D84BB42}" destId="{01C0C434-097B-4F0B-BF2C-4D1EB5ACFD81}" srcOrd="1" destOrd="0" presId="urn:microsoft.com/office/officeart/2005/8/layout/hProcess4"/>
    <dgm:cxn modelId="{B4DCF28B-1CB8-4CC8-A05F-961859422ABA}" type="presParOf" srcId="{9DC43505-4256-47B1-AF5C-8D824D84BB42}" destId="{47C282BC-E453-4B2F-8FD0-A4667CCB1AFB}" srcOrd="2" destOrd="0" presId="urn:microsoft.com/office/officeart/2005/8/layout/hProcess4"/>
    <dgm:cxn modelId="{F2D597DD-C3A3-4E15-B33B-445DFBDA1523}" type="presParOf" srcId="{9DC43505-4256-47B1-AF5C-8D824D84BB42}" destId="{A8C7363D-F396-44C6-8B71-271E8D5B8CD3}" srcOrd="3" destOrd="0" presId="urn:microsoft.com/office/officeart/2005/8/layout/hProcess4"/>
    <dgm:cxn modelId="{1F5F1B1C-82FA-4126-91AD-7182F5C3F193}" type="presParOf" srcId="{9DC43505-4256-47B1-AF5C-8D824D84BB42}" destId="{8AAA0CFE-7FC2-4B41-8321-5F0F11DCF969}" srcOrd="4" destOrd="0" presId="urn:microsoft.com/office/officeart/2005/8/layout/hProcess4"/>
    <dgm:cxn modelId="{A76A01DE-886D-44CE-A236-29E14C2093A5}" type="presParOf" srcId="{B7ED4BBE-A69A-4B42-9597-0935F50579F1}" destId="{D60B58D4-E7A9-4F61-AD8C-59C15F720EF5}" srcOrd="3" destOrd="0" presId="urn:microsoft.com/office/officeart/2005/8/layout/hProcess4"/>
    <dgm:cxn modelId="{C6E443A4-7B61-4C47-9079-6A7049342E55}" type="presParOf" srcId="{B7ED4BBE-A69A-4B42-9597-0935F50579F1}" destId="{FE3B1DF3-E13E-433F-B0E6-6EDFF0DAEE97}" srcOrd="4" destOrd="0" presId="urn:microsoft.com/office/officeart/2005/8/layout/hProcess4"/>
    <dgm:cxn modelId="{44AA49AB-4C42-4BD9-83CA-D1EAAAC138F4}" type="presParOf" srcId="{FE3B1DF3-E13E-433F-B0E6-6EDFF0DAEE97}" destId="{47411150-DA20-4D91-9E3B-B1238FA7D6B6}" srcOrd="0" destOrd="0" presId="urn:microsoft.com/office/officeart/2005/8/layout/hProcess4"/>
    <dgm:cxn modelId="{E6780B37-9F32-415E-B925-7BCA9272F21B}" type="presParOf" srcId="{FE3B1DF3-E13E-433F-B0E6-6EDFF0DAEE97}" destId="{B6A05F50-0780-47C3-A240-B3A155548C4F}" srcOrd="1" destOrd="0" presId="urn:microsoft.com/office/officeart/2005/8/layout/hProcess4"/>
    <dgm:cxn modelId="{AAEA8CDB-29F2-4E07-94F8-29FBA3230DC6}" type="presParOf" srcId="{FE3B1DF3-E13E-433F-B0E6-6EDFF0DAEE97}" destId="{B5EF36C3-0161-431C-A5BB-CCED7124E4C8}" srcOrd="2" destOrd="0" presId="urn:microsoft.com/office/officeart/2005/8/layout/hProcess4"/>
    <dgm:cxn modelId="{0BD9A338-37BD-4298-870D-4A32DB06A6F7}" type="presParOf" srcId="{FE3B1DF3-E13E-433F-B0E6-6EDFF0DAEE97}" destId="{3D53A824-4DD4-49C8-908B-365859C91766}" srcOrd="3" destOrd="0" presId="urn:microsoft.com/office/officeart/2005/8/layout/hProcess4"/>
    <dgm:cxn modelId="{18B509C6-4070-4924-A2FA-A35CC6C34081}" type="presParOf" srcId="{FE3B1DF3-E13E-433F-B0E6-6EDFF0DAEE97}" destId="{EA81A38A-EF97-4AA0-886F-7352B06F894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BC161C-2103-417E-BC5B-329930FBAA0B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29527E0B-A34F-4562-BC48-E38F8C423C1C}">
      <dgm:prSet phldrT="[Text]"/>
      <dgm:spPr/>
      <dgm:t>
        <a:bodyPr/>
        <a:lstStyle/>
        <a:p>
          <a:r>
            <a:rPr lang="sv-SE" b="0" dirty="0">
              <a:solidFill>
                <a:schemeClr val="tx1"/>
              </a:solidFill>
            </a:rPr>
            <a:t>Lämna in gruppens nuläges- och behovsanalys på temat till PG och Monica</a:t>
          </a:r>
        </a:p>
      </dgm:t>
    </dgm:pt>
    <dgm:pt modelId="{98901F69-00CE-4E2E-9E7D-BE88961012CC}" type="parTrans" cxnId="{49ABC2A9-34CF-4CCA-B4F7-3B1842F9C3E3}">
      <dgm:prSet/>
      <dgm:spPr/>
      <dgm:t>
        <a:bodyPr/>
        <a:lstStyle/>
        <a:p>
          <a:endParaRPr lang="sv-SE"/>
        </a:p>
      </dgm:t>
    </dgm:pt>
    <dgm:pt modelId="{3F61C8AC-1F67-4372-9564-548900DBB2C8}" type="sibTrans" cxnId="{49ABC2A9-34CF-4CCA-B4F7-3B1842F9C3E3}">
      <dgm:prSet/>
      <dgm:spPr/>
      <dgm:t>
        <a:bodyPr/>
        <a:lstStyle/>
        <a:p>
          <a:endParaRPr lang="sv-SE"/>
        </a:p>
      </dgm:t>
    </dgm:pt>
    <dgm:pt modelId="{9310B052-FFD2-4B7A-A98C-7F145D17132F}">
      <dgm:prSet phldrT="[Text]"/>
      <dgm:spPr/>
      <dgm:t>
        <a:bodyPr/>
        <a:lstStyle/>
        <a:p>
          <a:r>
            <a:rPr lang="sv-SE" dirty="0"/>
            <a:t>Uppstart </a:t>
          </a:r>
        </a:p>
        <a:p>
          <a:r>
            <a:rPr lang="sv-SE" dirty="0"/>
            <a:t>1/11 - 2024</a:t>
          </a:r>
        </a:p>
      </dgm:t>
    </dgm:pt>
    <dgm:pt modelId="{661ABA3F-9402-4913-B222-8B3696B52A2E}" type="sibTrans" cxnId="{774CDE1E-1457-47A2-B371-067129397EBB}">
      <dgm:prSet/>
      <dgm:spPr/>
      <dgm:t>
        <a:bodyPr/>
        <a:lstStyle/>
        <a:p>
          <a:endParaRPr lang="sv-SE"/>
        </a:p>
      </dgm:t>
    </dgm:pt>
    <dgm:pt modelId="{FC62E4C8-9398-43BA-B405-17768B583BBC}" type="parTrans" cxnId="{774CDE1E-1457-47A2-B371-067129397EBB}">
      <dgm:prSet/>
      <dgm:spPr/>
      <dgm:t>
        <a:bodyPr/>
        <a:lstStyle/>
        <a:p>
          <a:endParaRPr lang="sv-SE"/>
        </a:p>
      </dgm:t>
    </dgm:pt>
    <dgm:pt modelId="{9D3F3005-557E-4102-B81B-3023D8E27CB1}">
      <dgm:prSet phldrT="[Text]"/>
      <dgm:spPr/>
      <dgm:t>
        <a:bodyPr/>
        <a:lstStyle/>
        <a:p>
          <a:r>
            <a:rPr lang="sv-SE" dirty="0"/>
            <a:t>Träff med samtliga ansvariga </a:t>
          </a:r>
        </a:p>
      </dgm:t>
    </dgm:pt>
    <dgm:pt modelId="{210ACEC2-B013-45AC-8F3F-1A4F8D1BDE2D}" type="sibTrans" cxnId="{AAF7C225-AFFF-4332-8C51-B3BD5DB178C5}">
      <dgm:prSet/>
      <dgm:spPr/>
      <dgm:t>
        <a:bodyPr/>
        <a:lstStyle/>
        <a:p>
          <a:endParaRPr lang="sv-SE"/>
        </a:p>
      </dgm:t>
    </dgm:pt>
    <dgm:pt modelId="{A7ACEFE7-32A9-4EE4-A336-11A336B1882A}" type="parTrans" cxnId="{AAF7C225-AFFF-4332-8C51-B3BD5DB178C5}">
      <dgm:prSet/>
      <dgm:spPr/>
      <dgm:t>
        <a:bodyPr/>
        <a:lstStyle/>
        <a:p>
          <a:endParaRPr lang="sv-SE"/>
        </a:p>
      </dgm:t>
    </dgm:pt>
    <dgm:pt modelId="{1732418D-FA1E-482D-B584-8188B3E65F60}">
      <dgm:prSet phldrT="[Text]"/>
      <dgm:spPr/>
      <dgm:t>
        <a:bodyPr/>
        <a:lstStyle/>
        <a:p>
          <a:r>
            <a:rPr lang="sv-SE" dirty="0"/>
            <a:t>Lagen, lagens intentioner, upplägg och tidsplan</a:t>
          </a:r>
        </a:p>
      </dgm:t>
    </dgm:pt>
    <dgm:pt modelId="{C6F36B66-EFB1-43C8-8719-8F3098354BD3}" type="sibTrans" cxnId="{276F91CB-BAC7-4860-8372-3CFC0FBD802E}">
      <dgm:prSet/>
      <dgm:spPr/>
      <dgm:t>
        <a:bodyPr/>
        <a:lstStyle/>
        <a:p>
          <a:endParaRPr lang="sv-SE"/>
        </a:p>
      </dgm:t>
    </dgm:pt>
    <dgm:pt modelId="{DDE88708-2979-4F29-AAC9-42363DAAEB2E}" type="parTrans" cxnId="{276F91CB-BAC7-4860-8372-3CFC0FBD802E}">
      <dgm:prSet/>
      <dgm:spPr/>
      <dgm:t>
        <a:bodyPr/>
        <a:lstStyle/>
        <a:p>
          <a:endParaRPr lang="sv-SE"/>
        </a:p>
      </dgm:t>
    </dgm:pt>
    <dgm:pt modelId="{EBDB3D04-12A7-4248-A232-8F5F3D4FE143}">
      <dgm:prSet phldrT="[Text]"/>
      <dgm:spPr/>
      <dgm:t>
        <a:bodyPr/>
        <a:lstStyle/>
        <a:p>
          <a:r>
            <a:rPr lang="sv-SE" dirty="0"/>
            <a:t>Eget arbete </a:t>
          </a:r>
        </a:p>
      </dgm:t>
    </dgm:pt>
    <dgm:pt modelId="{9D0B3B03-E91C-4AA4-BB5B-9B1819C53A22}" type="sibTrans" cxnId="{69DB2C73-80B6-49DA-8D69-5577A1C945EA}">
      <dgm:prSet/>
      <dgm:spPr/>
      <dgm:t>
        <a:bodyPr/>
        <a:lstStyle/>
        <a:p>
          <a:endParaRPr lang="sv-SE"/>
        </a:p>
      </dgm:t>
    </dgm:pt>
    <dgm:pt modelId="{1D7B04C8-6353-4985-8DAD-FC0F4220B253}" type="parTrans" cxnId="{69DB2C73-80B6-49DA-8D69-5577A1C945EA}">
      <dgm:prSet/>
      <dgm:spPr/>
      <dgm:t>
        <a:bodyPr/>
        <a:lstStyle/>
        <a:p>
          <a:endParaRPr lang="sv-SE"/>
        </a:p>
      </dgm:t>
    </dgm:pt>
    <dgm:pt modelId="{F2C8FBED-1315-494A-ABC2-E546BA72A1C9}">
      <dgm:prSet phldrT="[Text]"/>
      <dgm:spPr/>
      <dgm:t>
        <a:bodyPr/>
        <a:lstStyle/>
        <a:p>
          <a:endParaRPr lang="sv-SE" dirty="0"/>
        </a:p>
      </dgm:t>
    </dgm:pt>
    <dgm:pt modelId="{F5759936-F518-4A13-91BB-745E717B9EFE}" type="sibTrans" cxnId="{1DB50F5F-8055-4895-911F-7295585B77CD}">
      <dgm:prSet/>
      <dgm:spPr/>
      <dgm:t>
        <a:bodyPr/>
        <a:lstStyle/>
        <a:p>
          <a:endParaRPr lang="sv-SE"/>
        </a:p>
      </dgm:t>
    </dgm:pt>
    <dgm:pt modelId="{FA79AD82-A7A8-4DBF-9ED1-7F85C357EA87}" type="parTrans" cxnId="{1DB50F5F-8055-4895-911F-7295585B77CD}">
      <dgm:prSet/>
      <dgm:spPr/>
      <dgm:t>
        <a:bodyPr/>
        <a:lstStyle/>
        <a:p>
          <a:endParaRPr lang="sv-SE"/>
        </a:p>
      </dgm:t>
    </dgm:pt>
    <dgm:pt modelId="{546B0F00-5E02-4C2A-8435-83DF9F8A564E}">
      <dgm:prSet phldrT="[Text]"/>
      <dgm:spPr/>
      <dgm:t>
        <a:bodyPr/>
        <a:lstStyle/>
        <a:p>
          <a:r>
            <a:rPr lang="sv-SE" dirty="0"/>
            <a:t>Inlämning 1/12 - 2024</a:t>
          </a:r>
        </a:p>
      </dgm:t>
    </dgm:pt>
    <dgm:pt modelId="{8550904B-9027-47DE-9519-CD7B6AC09E1A}" type="sibTrans" cxnId="{0F0829AD-C97D-4BBF-A8CB-4406E5902494}">
      <dgm:prSet/>
      <dgm:spPr/>
      <dgm:t>
        <a:bodyPr/>
        <a:lstStyle/>
        <a:p>
          <a:endParaRPr lang="sv-SE"/>
        </a:p>
      </dgm:t>
    </dgm:pt>
    <dgm:pt modelId="{98AED2D9-C42B-4325-B41A-848DFE8A748B}" type="parTrans" cxnId="{0F0829AD-C97D-4BBF-A8CB-4406E5902494}">
      <dgm:prSet/>
      <dgm:spPr/>
      <dgm:t>
        <a:bodyPr/>
        <a:lstStyle/>
        <a:p>
          <a:endParaRPr lang="sv-SE"/>
        </a:p>
      </dgm:t>
    </dgm:pt>
    <dgm:pt modelId="{E767093E-05CC-41CF-B0EB-7E7459055B8D}">
      <dgm:prSet phldrT="[Text]"/>
      <dgm:spPr/>
      <dgm:t>
        <a:bodyPr/>
        <a:lstStyle/>
        <a:p>
          <a:r>
            <a:rPr lang="sv-SE" dirty="0"/>
            <a:t>Intro av första temat som är förebyggande och lätt tillgängligt</a:t>
          </a:r>
        </a:p>
      </dgm:t>
    </dgm:pt>
    <dgm:pt modelId="{15492EFB-3ADB-4B21-A885-1F6C9C83619B}" type="parTrans" cxnId="{EB3959CE-E674-4100-922B-5040BFA07790}">
      <dgm:prSet/>
      <dgm:spPr/>
      <dgm:t>
        <a:bodyPr/>
        <a:lstStyle/>
        <a:p>
          <a:endParaRPr lang="sv-SE"/>
        </a:p>
      </dgm:t>
    </dgm:pt>
    <dgm:pt modelId="{727AACE1-2226-46B0-8971-24C866F89CB0}" type="sibTrans" cxnId="{EB3959CE-E674-4100-922B-5040BFA07790}">
      <dgm:prSet/>
      <dgm:spPr/>
      <dgm:t>
        <a:bodyPr/>
        <a:lstStyle/>
        <a:p>
          <a:endParaRPr lang="sv-SE"/>
        </a:p>
      </dgm:t>
    </dgm:pt>
    <dgm:pt modelId="{EBA974C2-F218-4BE5-B1D5-56AFA716212A}" type="pres">
      <dgm:prSet presAssocID="{8EBC161C-2103-417E-BC5B-329930FBAA0B}" presName="Name0" presStyleCnt="0">
        <dgm:presLayoutVars>
          <dgm:dir/>
          <dgm:animLvl val="lvl"/>
          <dgm:resizeHandles val="exact"/>
        </dgm:presLayoutVars>
      </dgm:prSet>
      <dgm:spPr/>
    </dgm:pt>
    <dgm:pt modelId="{503FA7C3-371B-4FBA-84CC-EB409543D0A3}" type="pres">
      <dgm:prSet presAssocID="{8EBC161C-2103-417E-BC5B-329930FBAA0B}" presName="tSp" presStyleCnt="0"/>
      <dgm:spPr/>
    </dgm:pt>
    <dgm:pt modelId="{C96F0795-BD7D-4263-9504-6357F903DF8F}" type="pres">
      <dgm:prSet presAssocID="{8EBC161C-2103-417E-BC5B-329930FBAA0B}" presName="bSp" presStyleCnt="0"/>
      <dgm:spPr/>
    </dgm:pt>
    <dgm:pt modelId="{B7ED4BBE-A69A-4B42-9597-0935F50579F1}" type="pres">
      <dgm:prSet presAssocID="{8EBC161C-2103-417E-BC5B-329930FBAA0B}" presName="process" presStyleCnt="0"/>
      <dgm:spPr/>
    </dgm:pt>
    <dgm:pt modelId="{DE9A4ADC-843E-4B56-8299-CE5154B5B1D6}" type="pres">
      <dgm:prSet presAssocID="{9310B052-FFD2-4B7A-A98C-7F145D17132F}" presName="composite1" presStyleCnt="0"/>
      <dgm:spPr/>
    </dgm:pt>
    <dgm:pt modelId="{52248CCB-6E9D-4124-BA60-8A190DEEF482}" type="pres">
      <dgm:prSet presAssocID="{9310B052-FFD2-4B7A-A98C-7F145D17132F}" presName="dummyNode1" presStyleLbl="node1" presStyleIdx="0" presStyleCnt="3"/>
      <dgm:spPr/>
    </dgm:pt>
    <dgm:pt modelId="{176402F4-31EA-49A0-A395-826A370C21B2}" type="pres">
      <dgm:prSet presAssocID="{9310B052-FFD2-4B7A-A98C-7F145D17132F}" presName="childNode1" presStyleLbl="bgAcc1" presStyleIdx="0" presStyleCnt="3">
        <dgm:presLayoutVars>
          <dgm:bulletEnabled val="1"/>
        </dgm:presLayoutVars>
      </dgm:prSet>
      <dgm:spPr/>
    </dgm:pt>
    <dgm:pt modelId="{7CF883D6-3D9B-48B5-9473-41FCF86EB4D9}" type="pres">
      <dgm:prSet presAssocID="{9310B052-FFD2-4B7A-A98C-7F145D17132F}" presName="childNode1tx" presStyleLbl="bgAcc1" presStyleIdx="0" presStyleCnt="3">
        <dgm:presLayoutVars>
          <dgm:bulletEnabled val="1"/>
        </dgm:presLayoutVars>
      </dgm:prSet>
      <dgm:spPr/>
    </dgm:pt>
    <dgm:pt modelId="{D7B69733-5D92-4D32-8089-1A5C7197059D}" type="pres">
      <dgm:prSet presAssocID="{9310B052-FFD2-4B7A-A98C-7F145D17132F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381CE2E7-9819-4F75-9186-18EAB9285472}" type="pres">
      <dgm:prSet presAssocID="{9310B052-FFD2-4B7A-A98C-7F145D17132F}" presName="connSite1" presStyleCnt="0"/>
      <dgm:spPr/>
    </dgm:pt>
    <dgm:pt modelId="{479221D5-E2CB-443F-B526-0F070DE5249A}" type="pres">
      <dgm:prSet presAssocID="{661ABA3F-9402-4913-B222-8B3696B52A2E}" presName="Name9" presStyleLbl="sibTrans2D1" presStyleIdx="0" presStyleCnt="2"/>
      <dgm:spPr/>
    </dgm:pt>
    <dgm:pt modelId="{9DC43505-4256-47B1-AF5C-8D824D84BB42}" type="pres">
      <dgm:prSet presAssocID="{EBDB3D04-12A7-4248-A232-8F5F3D4FE143}" presName="composite2" presStyleCnt="0"/>
      <dgm:spPr/>
    </dgm:pt>
    <dgm:pt modelId="{2EDB1117-85BB-4393-A2CE-8D83441EEF32}" type="pres">
      <dgm:prSet presAssocID="{EBDB3D04-12A7-4248-A232-8F5F3D4FE143}" presName="dummyNode2" presStyleLbl="node1" presStyleIdx="0" presStyleCnt="3"/>
      <dgm:spPr/>
    </dgm:pt>
    <dgm:pt modelId="{01C0C434-097B-4F0B-BF2C-4D1EB5ACFD81}" type="pres">
      <dgm:prSet presAssocID="{EBDB3D04-12A7-4248-A232-8F5F3D4FE143}" presName="childNode2" presStyleLbl="bgAcc1" presStyleIdx="1" presStyleCnt="3">
        <dgm:presLayoutVars>
          <dgm:bulletEnabled val="1"/>
        </dgm:presLayoutVars>
      </dgm:prSet>
      <dgm:spPr/>
    </dgm:pt>
    <dgm:pt modelId="{47C282BC-E453-4B2F-8FD0-A4667CCB1AFB}" type="pres">
      <dgm:prSet presAssocID="{EBDB3D04-12A7-4248-A232-8F5F3D4FE143}" presName="childNode2tx" presStyleLbl="bgAcc1" presStyleIdx="1" presStyleCnt="3">
        <dgm:presLayoutVars>
          <dgm:bulletEnabled val="1"/>
        </dgm:presLayoutVars>
      </dgm:prSet>
      <dgm:spPr/>
    </dgm:pt>
    <dgm:pt modelId="{A8C7363D-F396-44C6-8B71-271E8D5B8CD3}" type="pres">
      <dgm:prSet presAssocID="{EBDB3D04-12A7-4248-A232-8F5F3D4FE143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8AAA0CFE-7FC2-4B41-8321-5F0F11DCF969}" type="pres">
      <dgm:prSet presAssocID="{EBDB3D04-12A7-4248-A232-8F5F3D4FE143}" presName="connSite2" presStyleCnt="0"/>
      <dgm:spPr/>
    </dgm:pt>
    <dgm:pt modelId="{D60B58D4-E7A9-4F61-AD8C-59C15F720EF5}" type="pres">
      <dgm:prSet presAssocID="{9D0B3B03-E91C-4AA4-BB5B-9B1819C53A22}" presName="Name18" presStyleLbl="sibTrans2D1" presStyleIdx="1" presStyleCnt="2"/>
      <dgm:spPr/>
    </dgm:pt>
    <dgm:pt modelId="{FE3B1DF3-E13E-433F-B0E6-6EDFF0DAEE97}" type="pres">
      <dgm:prSet presAssocID="{546B0F00-5E02-4C2A-8435-83DF9F8A564E}" presName="composite1" presStyleCnt="0"/>
      <dgm:spPr/>
    </dgm:pt>
    <dgm:pt modelId="{47411150-DA20-4D91-9E3B-B1238FA7D6B6}" type="pres">
      <dgm:prSet presAssocID="{546B0F00-5E02-4C2A-8435-83DF9F8A564E}" presName="dummyNode1" presStyleLbl="node1" presStyleIdx="1" presStyleCnt="3"/>
      <dgm:spPr/>
    </dgm:pt>
    <dgm:pt modelId="{B6A05F50-0780-47C3-A240-B3A155548C4F}" type="pres">
      <dgm:prSet presAssocID="{546B0F00-5E02-4C2A-8435-83DF9F8A564E}" presName="childNode1" presStyleLbl="bgAcc1" presStyleIdx="2" presStyleCnt="3">
        <dgm:presLayoutVars>
          <dgm:bulletEnabled val="1"/>
        </dgm:presLayoutVars>
      </dgm:prSet>
      <dgm:spPr/>
    </dgm:pt>
    <dgm:pt modelId="{B5EF36C3-0161-431C-A5BB-CCED7124E4C8}" type="pres">
      <dgm:prSet presAssocID="{546B0F00-5E02-4C2A-8435-83DF9F8A564E}" presName="childNode1tx" presStyleLbl="bgAcc1" presStyleIdx="2" presStyleCnt="3">
        <dgm:presLayoutVars>
          <dgm:bulletEnabled val="1"/>
        </dgm:presLayoutVars>
      </dgm:prSet>
      <dgm:spPr/>
    </dgm:pt>
    <dgm:pt modelId="{3D53A824-4DD4-49C8-908B-365859C91766}" type="pres">
      <dgm:prSet presAssocID="{546B0F00-5E02-4C2A-8435-83DF9F8A564E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EA81A38A-EF97-4AA0-886F-7352B06F8944}" type="pres">
      <dgm:prSet presAssocID="{546B0F00-5E02-4C2A-8435-83DF9F8A564E}" presName="connSite1" presStyleCnt="0"/>
      <dgm:spPr/>
    </dgm:pt>
  </dgm:ptLst>
  <dgm:cxnLst>
    <dgm:cxn modelId="{B58D1702-954B-4983-A177-D089D6CEC6DF}" type="presOf" srcId="{EBDB3D04-12A7-4248-A232-8F5F3D4FE143}" destId="{A8C7363D-F396-44C6-8B71-271E8D5B8CD3}" srcOrd="0" destOrd="0" presId="urn:microsoft.com/office/officeart/2005/8/layout/hProcess4"/>
    <dgm:cxn modelId="{79223D0A-F06D-4A55-8FDF-8EC9BDBD6CF8}" type="presOf" srcId="{9D3F3005-557E-4102-B81B-3023D8E27CB1}" destId="{176402F4-31EA-49A0-A395-826A370C21B2}" srcOrd="0" destOrd="0" presId="urn:microsoft.com/office/officeart/2005/8/layout/hProcess4"/>
    <dgm:cxn modelId="{774CDE1E-1457-47A2-B371-067129397EBB}" srcId="{8EBC161C-2103-417E-BC5B-329930FBAA0B}" destId="{9310B052-FFD2-4B7A-A98C-7F145D17132F}" srcOrd="0" destOrd="0" parTransId="{FC62E4C8-9398-43BA-B405-17768B583BBC}" sibTransId="{661ABA3F-9402-4913-B222-8B3696B52A2E}"/>
    <dgm:cxn modelId="{AAF7C225-AFFF-4332-8C51-B3BD5DB178C5}" srcId="{9310B052-FFD2-4B7A-A98C-7F145D17132F}" destId="{9D3F3005-557E-4102-B81B-3023D8E27CB1}" srcOrd="0" destOrd="0" parTransId="{A7ACEFE7-32A9-4EE4-A336-11A336B1882A}" sibTransId="{210ACEC2-B013-45AC-8F3F-1A4F8D1BDE2D}"/>
    <dgm:cxn modelId="{8DF9622F-E31E-4B31-AD05-0DBCDE2E3B31}" type="presOf" srcId="{9D0B3B03-E91C-4AA4-BB5B-9B1819C53A22}" destId="{D60B58D4-E7A9-4F61-AD8C-59C15F720EF5}" srcOrd="0" destOrd="0" presId="urn:microsoft.com/office/officeart/2005/8/layout/hProcess4"/>
    <dgm:cxn modelId="{F276F231-FF47-4BB1-83B4-441078E43F48}" type="presOf" srcId="{8EBC161C-2103-417E-BC5B-329930FBAA0B}" destId="{EBA974C2-F218-4BE5-B1D5-56AFA716212A}" srcOrd="0" destOrd="0" presId="urn:microsoft.com/office/officeart/2005/8/layout/hProcess4"/>
    <dgm:cxn modelId="{B6BA5240-E906-45A4-90E9-66A626992962}" type="presOf" srcId="{E767093E-05CC-41CF-B0EB-7E7459055B8D}" destId="{176402F4-31EA-49A0-A395-826A370C21B2}" srcOrd="0" destOrd="2" presId="urn:microsoft.com/office/officeart/2005/8/layout/hProcess4"/>
    <dgm:cxn modelId="{462D635E-E357-4342-A9D2-2FF2E77588FB}" type="presOf" srcId="{546B0F00-5E02-4C2A-8435-83DF9F8A564E}" destId="{3D53A824-4DD4-49C8-908B-365859C91766}" srcOrd="0" destOrd="0" presId="urn:microsoft.com/office/officeart/2005/8/layout/hProcess4"/>
    <dgm:cxn modelId="{1DB50F5F-8055-4895-911F-7295585B77CD}" srcId="{EBDB3D04-12A7-4248-A232-8F5F3D4FE143}" destId="{F2C8FBED-1315-494A-ABC2-E546BA72A1C9}" srcOrd="0" destOrd="0" parTransId="{FA79AD82-A7A8-4DBF-9ED1-7F85C357EA87}" sibTransId="{F5759936-F518-4A13-91BB-745E717B9EFE}"/>
    <dgm:cxn modelId="{A81A324B-2ACB-47F0-942D-F771BCE73EA5}" type="presOf" srcId="{F2C8FBED-1315-494A-ABC2-E546BA72A1C9}" destId="{01C0C434-097B-4F0B-BF2C-4D1EB5ACFD81}" srcOrd="0" destOrd="0" presId="urn:microsoft.com/office/officeart/2005/8/layout/hProcess4"/>
    <dgm:cxn modelId="{69DB2C73-80B6-49DA-8D69-5577A1C945EA}" srcId="{8EBC161C-2103-417E-BC5B-329930FBAA0B}" destId="{EBDB3D04-12A7-4248-A232-8F5F3D4FE143}" srcOrd="1" destOrd="0" parTransId="{1D7B04C8-6353-4985-8DAD-FC0F4220B253}" sibTransId="{9D0B3B03-E91C-4AA4-BB5B-9B1819C53A22}"/>
    <dgm:cxn modelId="{63486779-6574-48D7-8838-DDE00DFB34AD}" type="presOf" srcId="{F2C8FBED-1315-494A-ABC2-E546BA72A1C9}" destId="{47C282BC-E453-4B2F-8FD0-A4667CCB1AFB}" srcOrd="1" destOrd="0" presId="urn:microsoft.com/office/officeart/2005/8/layout/hProcess4"/>
    <dgm:cxn modelId="{9D30BD83-571A-461B-912E-ACF43D245749}" type="presOf" srcId="{29527E0B-A34F-4562-BC48-E38F8C423C1C}" destId="{B5EF36C3-0161-431C-A5BB-CCED7124E4C8}" srcOrd="1" destOrd="0" presId="urn:microsoft.com/office/officeart/2005/8/layout/hProcess4"/>
    <dgm:cxn modelId="{8E3E518E-7D55-4E3A-A4E4-D07B4DC06771}" type="presOf" srcId="{9D3F3005-557E-4102-B81B-3023D8E27CB1}" destId="{7CF883D6-3D9B-48B5-9473-41FCF86EB4D9}" srcOrd="1" destOrd="0" presId="urn:microsoft.com/office/officeart/2005/8/layout/hProcess4"/>
    <dgm:cxn modelId="{49ABC2A9-34CF-4CCA-B4F7-3B1842F9C3E3}" srcId="{546B0F00-5E02-4C2A-8435-83DF9F8A564E}" destId="{29527E0B-A34F-4562-BC48-E38F8C423C1C}" srcOrd="0" destOrd="0" parTransId="{98901F69-00CE-4E2E-9E7D-BE88961012CC}" sibTransId="{3F61C8AC-1F67-4372-9564-548900DBB2C8}"/>
    <dgm:cxn modelId="{0F0829AD-C97D-4BBF-A8CB-4406E5902494}" srcId="{8EBC161C-2103-417E-BC5B-329930FBAA0B}" destId="{546B0F00-5E02-4C2A-8435-83DF9F8A564E}" srcOrd="2" destOrd="0" parTransId="{98AED2D9-C42B-4325-B41A-848DFE8A748B}" sibTransId="{8550904B-9027-47DE-9519-CD7B6AC09E1A}"/>
    <dgm:cxn modelId="{2AEB10B2-F9D2-4B20-95AE-F27580A4C4D9}" type="presOf" srcId="{1732418D-FA1E-482D-B584-8188B3E65F60}" destId="{176402F4-31EA-49A0-A395-826A370C21B2}" srcOrd="0" destOrd="1" presId="urn:microsoft.com/office/officeart/2005/8/layout/hProcess4"/>
    <dgm:cxn modelId="{07074AC3-F11A-46CC-BBCC-8F53668F3801}" type="presOf" srcId="{661ABA3F-9402-4913-B222-8B3696B52A2E}" destId="{479221D5-E2CB-443F-B526-0F070DE5249A}" srcOrd="0" destOrd="0" presId="urn:microsoft.com/office/officeart/2005/8/layout/hProcess4"/>
    <dgm:cxn modelId="{A82772C9-B5E5-4A31-8551-64C17405DF3C}" type="presOf" srcId="{E767093E-05CC-41CF-B0EB-7E7459055B8D}" destId="{7CF883D6-3D9B-48B5-9473-41FCF86EB4D9}" srcOrd="1" destOrd="2" presId="urn:microsoft.com/office/officeart/2005/8/layout/hProcess4"/>
    <dgm:cxn modelId="{276F91CB-BAC7-4860-8372-3CFC0FBD802E}" srcId="{9310B052-FFD2-4B7A-A98C-7F145D17132F}" destId="{1732418D-FA1E-482D-B584-8188B3E65F60}" srcOrd="1" destOrd="0" parTransId="{DDE88708-2979-4F29-AAC9-42363DAAEB2E}" sibTransId="{C6F36B66-EFB1-43C8-8719-8F3098354BD3}"/>
    <dgm:cxn modelId="{EB3959CE-E674-4100-922B-5040BFA07790}" srcId="{9310B052-FFD2-4B7A-A98C-7F145D17132F}" destId="{E767093E-05CC-41CF-B0EB-7E7459055B8D}" srcOrd="2" destOrd="0" parTransId="{15492EFB-3ADB-4B21-A885-1F6C9C83619B}" sibTransId="{727AACE1-2226-46B0-8971-24C866F89CB0}"/>
    <dgm:cxn modelId="{43A8C6D3-8A25-4435-B23E-B4B163227A13}" type="presOf" srcId="{9310B052-FFD2-4B7A-A98C-7F145D17132F}" destId="{D7B69733-5D92-4D32-8089-1A5C7197059D}" srcOrd="0" destOrd="0" presId="urn:microsoft.com/office/officeart/2005/8/layout/hProcess4"/>
    <dgm:cxn modelId="{7CB0F7E9-1CCA-4D92-971C-293781DBC454}" type="presOf" srcId="{1732418D-FA1E-482D-B584-8188B3E65F60}" destId="{7CF883D6-3D9B-48B5-9473-41FCF86EB4D9}" srcOrd="1" destOrd="1" presId="urn:microsoft.com/office/officeart/2005/8/layout/hProcess4"/>
    <dgm:cxn modelId="{70FC20EA-A5A3-48D3-9975-D7CFEB2628B5}" type="presOf" srcId="{29527E0B-A34F-4562-BC48-E38F8C423C1C}" destId="{B6A05F50-0780-47C3-A240-B3A155548C4F}" srcOrd="0" destOrd="0" presId="urn:microsoft.com/office/officeart/2005/8/layout/hProcess4"/>
    <dgm:cxn modelId="{48549B63-ADD9-4ECD-A72C-354CB917A51D}" type="presParOf" srcId="{EBA974C2-F218-4BE5-B1D5-56AFA716212A}" destId="{503FA7C3-371B-4FBA-84CC-EB409543D0A3}" srcOrd="0" destOrd="0" presId="urn:microsoft.com/office/officeart/2005/8/layout/hProcess4"/>
    <dgm:cxn modelId="{F5CFABEB-FE5B-414D-9F41-84F71DEFCC94}" type="presParOf" srcId="{EBA974C2-F218-4BE5-B1D5-56AFA716212A}" destId="{C96F0795-BD7D-4263-9504-6357F903DF8F}" srcOrd="1" destOrd="0" presId="urn:microsoft.com/office/officeart/2005/8/layout/hProcess4"/>
    <dgm:cxn modelId="{C8A7DE96-3BA2-4C12-8B57-E18E41C7B43B}" type="presParOf" srcId="{EBA974C2-F218-4BE5-B1D5-56AFA716212A}" destId="{B7ED4BBE-A69A-4B42-9597-0935F50579F1}" srcOrd="2" destOrd="0" presId="urn:microsoft.com/office/officeart/2005/8/layout/hProcess4"/>
    <dgm:cxn modelId="{3D7E539B-597E-4264-A00F-864338D0B239}" type="presParOf" srcId="{B7ED4BBE-A69A-4B42-9597-0935F50579F1}" destId="{DE9A4ADC-843E-4B56-8299-CE5154B5B1D6}" srcOrd="0" destOrd="0" presId="urn:microsoft.com/office/officeart/2005/8/layout/hProcess4"/>
    <dgm:cxn modelId="{8D6D52AF-6BB0-487B-A9C3-DD6AC86EF29C}" type="presParOf" srcId="{DE9A4ADC-843E-4B56-8299-CE5154B5B1D6}" destId="{52248CCB-6E9D-4124-BA60-8A190DEEF482}" srcOrd="0" destOrd="0" presId="urn:microsoft.com/office/officeart/2005/8/layout/hProcess4"/>
    <dgm:cxn modelId="{BD634630-C219-4AF0-B6FB-08B7CB050CFD}" type="presParOf" srcId="{DE9A4ADC-843E-4B56-8299-CE5154B5B1D6}" destId="{176402F4-31EA-49A0-A395-826A370C21B2}" srcOrd="1" destOrd="0" presId="urn:microsoft.com/office/officeart/2005/8/layout/hProcess4"/>
    <dgm:cxn modelId="{37A0AA79-6650-41DE-9D37-A39FE2B607BF}" type="presParOf" srcId="{DE9A4ADC-843E-4B56-8299-CE5154B5B1D6}" destId="{7CF883D6-3D9B-48B5-9473-41FCF86EB4D9}" srcOrd="2" destOrd="0" presId="urn:microsoft.com/office/officeart/2005/8/layout/hProcess4"/>
    <dgm:cxn modelId="{DDB47B77-831A-47DA-8CAD-1E647BEF7717}" type="presParOf" srcId="{DE9A4ADC-843E-4B56-8299-CE5154B5B1D6}" destId="{D7B69733-5D92-4D32-8089-1A5C7197059D}" srcOrd="3" destOrd="0" presId="urn:microsoft.com/office/officeart/2005/8/layout/hProcess4"/>
    <dgm:cxn modelId="{778E64CC-71A2-49A0-AB29-975F30005D1D}" type="presParOf" srcId="{DE9A4ADC-843E-4B56-8299-CE5154B5B1D6}" destId="{381CE2E7-9819-4F75-9186-18EAB9285472}" srcOrd="4" destOrd="0" presId="urn:microsoft.com/office/officeart/2005/8/layout/hProcess4"/>
    <dgm:cxn modelId="{760844D6-BACB-4FD0-83AB-D9B1EFB9BA57}" type="presParOf" srcId="{B7ED4BBE-A69A-4B42-9597-0935F50579F1}" destId="{479221D5-E2CB-443F-B526-0F070DE5249A}" srcOrd="1" destOrd="0" presId="urn:microsoft.com/office/officeart/2005/8/layout/hProcess4"/>
    <dgm:cxn modelId="{8EF31653-2854-4C77-A331-A32A9878A6CF}" type="presParOf" srcId="{B7ED4BBE-A69A-4B42-9597-0935F50579F1}" destId="{9DC43505-4256-47B1-AF5C-8D824D84BB42}" srcOrd="2" destOrd="0" presId="urn:microsoft.com/office/officeart/2005/8/layout/hProcess4"/>
    <dgm:cxn modelId="{E59C1A3E-3AE3-4BA8-ABAD-D4B5B7A90978}" type="presParOf" srcId="{9DC43505-4256-47B1-AF5C-8D824D84BB42}" destId="{2EDB1117-85BB-4393-A2CE-8D83441EEF32}" srcOrd="0" destOrd="0" presId="urn:microsoft.com/office/officeart/2005/8/layout/hProcess4"/>
    <dgm:cxn modelId="{22544337-DB56-44AF-843E-A4D8EF6A8967}" type="presParOf" srcId="{9DC43505-4256-47B1-AF5C-8D824D84BB42}" destId="{01C0C434-097B-4F0B-BF2C-4D1EB5ACFD81}" srcOrd="1" destOrd="0" presId="urn:microsoft.com/office/officeart/2005/8/layout/hProcess4"/>
    <dgm:cxn modelId="{B4DCF28B-1CB8-4CC8-A05F-961859422ABA}" type="presParOf" srcId="{9DC43505-4256-47B1-AF5C-8D824D84BB42}" destId="{47C282BC-E453-4B2F-8FD0-A4667CCB1AFB}" srcOrd="2" destOrd="0" presId="urn:microsoft.com/office/officeart/2005/8/layout/hProcess4"/>
    <dgm:cxn modelId="{F2D597DD-C3A3-4E15-B33B-445DFBDA1523}" type="presParOf" srcId="{9DC43505-4256-47B1-AF5C-8D824D84BB42}" destId="{A8C7363D-F396-44C6-8B71-271E8D5B8CD3}" srcOrd="3" destOrd="0" presId="urn:microsoft.com/office/officeart/2005/8/layout/hProcess4"/>
    <dgm:cxn modelId="{1F5F1B1C-82FA-4126-91AD-7182F5C3F193}" type="presParOf" srcId="{9DC43505-4256-47B1-AF5C-8D824D84BB42}" destId="{8AAA0CFE-7FC2-4B41-8321-5F0F11DCF969}" srcOrd="4" destOrd="0" presId="urn:microsoft.com/office/officeart/2005/8/layout/hProcess4"/>
    <dgm:cxn modelId="{A76A01DE-886D-44CE-A236-29E14C2093A5}" type="presParOf" srcId="{B7ED4BBE-A69A-4B42-9597-0935F50579F1}" destId="{D60B58D4-E7A9-4F61-AD8C-59C15F720EF5}" srcOrd="3" destOrd="0" presId="urn:microsoft.com/office/officeart/2005/8/layout/hProcess4"/>
    <dgm:cxn modelId="{C6E443A4-7B61-4C47-9079-6A7049342E55}" type="presParOf" srcId="{B7ED4BBE-A69A-4B42-9597-0935F50579F1}" destId="{FE3B1DF3-E13E-433F-B0E6-6EDFF0DAEE97}" srcOrd="4" destOrd="0" presId="urn:microsoft.com/office/officeart/2005/8/layout/hProcess4"/>
    <dgm:cxn modelId="{44AA49AB-4C42-4BD9-83CA-D1EAAAC138F4}" type="presParOf" srcId="{FE3B1DF3-E13E-433F-B0E6-6EDFF0DAEE97}" destId="{47411150-DA20-4D91-9E3B-B1238FA7D6B6}" srcOrd="0" destOrd="0" presId="urn:microsoft.com/office/officeart/2005/8/layout/hProcess4"/>
    <dgm:cxn modelId="{E6780B37-9F32-415E-B925-7BCA9272F21B}" type="presParOf" srcId="{FE3B1DF3-E13E-433F-B0E6-6EDFF0DAEE97}" destId="{B6A05F50-0780-47C3-A240-B3A155548C4F}" srcOrd="1" destOrd="0" presId="urn:microsoft.com/office/officeart/2005/8/layout/hProcess4"/>
    <dgm:cxn modelId="{AAEA8CDB-29F2-4E07-94F8-29FBA3230DC6}" type="presParOf" srcId="{FE3B1DF3-E13E-433F-B0E6-6EDFF0DAEE97}" destId="{B5EF36C3-0161-431C-A5BB-CCED7124E4C8}" srcOrd="2" destOrd="0" presId="urn:microsoft.com/office/officeart/2005/8/layout/hProcess4"/>
    <dgm:cxn modelId="{0BD9A338-37BD-4298-870D-4A32DB06A6F7}" type="presParOf" srcId="{FE3B1DF3-E13E-433F-B0E6-6EDFF0DAEE97}" destId="{3D53A824-4DD4-49C8-908B-365859C91766}" srcOrd="3" destOrd="0" presId="urn:microsoft.com/office/officeart/2005/8/layout/hProcess4"/>
    <dgm:cxn modelId="{18B509C6-4070-4924-A2FA-A35CC6C34081}" type="presParOf" srcId="{FE3B1DF3-E13E-433F-B0E6-6EDFF0DAEE97}" destId="{EA81A38A-EF97-4AA0-886F-7352B06F894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19B21-672A-4739-AF7F-28760C5F8F53}">
      <dsp:nvSpPr>
        <dsp:cNvPr id="0" name=""/>
        <dsp:cNvSpPr/>
      </dsp:nvSpPr>
      <dsp:spPr>
        <a:xfrm>
          <a:off x="5624270" y="2989396"/>
          <a:ext cx="244374" cy="630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0541"/>
              </a:lnTo>
              <a:lnTo>
                <a:pt x="244374" y="630541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CAE757-EBED-4CB2-8416-8CA04AC20831}">
      <dsp:nvSpPr>
        <dsp:cNvPr id="0" name=""/>
        <dsp:cNvSpPr/>
      </dsp:nvSpPr>
      <dsp:spPr>
        <a:xfrm>
          <a:off x="5379896" y="2989396"/>
          <a:ext cx="244374" cy="630541"/>
        </a:xfrm>
        <a:custGeom>
          <a:avLst/>
          <a:gdLst/>
          <a:ahLst/>
          <a:cxnLst/>
          <a:rect l="0" t="0" r="0" b="0"/>
          <a:pathLst>
            <a:path>
              <a:moveTo>
                <a:pt x="244374" y="0"/>
              </a:moveTo>
              <a:lnTo>
                <a:pt x="244374" y="630541"/>
              </a:lnTo>
              <a:lnTo>
                <a:pt x="0" y="630541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2F41D4-0136-4078-9182-AB9992FFFA7A}">
      <dsp:nvSpPr>
        <dsp:cNvPr id="0" name=""/>
        <dsp:cNvSpPr/>
      </dsp:nvSpPr>
      <dsp:spPr>
        <a:xfrm>
          <a:off x="5624270" y="2989396"/>
          <a:ext cx="4798573" cy="1428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6057"/>
              </a:lnTo>
              <a:lnTo>
                <a:pt x="4798573" y="1256057"/>
              </a:lnTo>
              <a:lnTo>
                <a:pt x="4798573" y="142889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A12EEB-4239-487E-97D1-C8807A90DBFF}">
      <dsp:nvSpPr>
        <dsp:cNvPr id="0" name=""/>
        <dsp:cNvSpPr/>
      </dsp:nvSpPr>
      <dsp:spPr>
        <a:xfrm>
          <a:off x="5624270" y="2989396"/>
          <a:ext cx="2879143" cy="1428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6057"/>
              </a:lnTo>
              <a:lnTo>
                <a:pt x="2879143" y="1256057"/>
              </a:lnTo>
              <a:lnTo>
                <a:pt x="2879143" y="142889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758AA-0CA1-4748-8CC1-D5C9B67FCC1A}">
      <dsp:nvSpPr>
        <dsp:cNvPr id="0" name=""/>
        <dsp:cNvSpPr/>
      </dsp:nvSpPr>
      <dsp:spPr>
        <a:xfrm>
          <a:off x="5624270" y="2989396"/>
          <a:ext cx="959714" cy="1428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6057"/>
              </a:lnTo>
              <a:lnTo>
                <a:pt x="959714" y="1256057"/>
              </a:lnTo>
              <a:lnTo>
                <a:pt x="959714" y="142889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6330D9-26AD-4514-A4B5-A9669673A8FC}">
      <dsp:nvSpPr>
        <dsp:cNvPr id="0" name=""/>
        <dsp:cNvSpPr/>
      </dsp:nvSpPr>
      <dsp:spPr>
        <a:xfrm>
          <a:off x="4664556" y="2989396"/>
          <a:ext cx="959714" cy="1428897"/>
        </a:xfrm>
        <a:custGeom>
          <a:avLst/>
          <a:gdLst/>
          <a:ahLst/>
          <a:cxnLst/>
          <a:rect l="0" t="0" r="0" b="0"/>
          <a:pathLst>
            <a:path>
              <a:moveTo>
                <a:pt x="959714" y="0"/>
              </a:moveTo>
              <a:lnTo>
                <a:pt x="959714" y="1256057"/>
              </a:lnTo>
              <a:lnTo>
                <a:pt x="0" y="1256057"/>
              </a:lnTo>
              <a:lnTo>
                <a:pt x="0" y="142889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08374-ADF1-4BD8-A199-F85EAC28D0FC}">
      <dsp:nvSpPr>
        <dsp:cNvPr id="0" name=""/>
        <dsp:cNvSpPr/>
      </dsp:nvSpPr>
      <dsp:spPr>
        <a:xfrm>
          <a:off x="2745127" y="2989396"/>
          <a:ext cx="2879143" cy="1428897"/>
        </a:xfrm>
        <a:custGeom>
          <a:avLst/>
          <a:gdLst/>
          <a:ahLst/>
          <a:cxnLst/>
          <a:rect l="0" t="0" r="0" b="0"/>
          <a:pathLst>
            <a:path>
              <a:moveTo>
                <a:pt x="2879143" y="0"/>
              </a:moveTo>
              <a:lnTo>
                <a:pt x="2879143" y="1256057"/>
              </a:lnTo>
              <a:lnTo>
                <a:pt x="0" y="1256057"/>
              </a:lnTo>
              <a:lnTo>
                <a:pt x="0" y="142889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47D9A-F5EE-4D64-AA04-65970CA26403}">
      <dsp:nvSpPr>
        <dsp:cNvPr id="0" name=""/>
        <dsp:cNvSpPr/>
      </dsp:nvSpPr>
      <dsp:spPr>
        <a:xfrm>
          <a:off x="825697" y="2989396"/>
          <a:ext cx="4798573" cy="1428897"/>
        </a:xfrm>
        <a:custGeom>
          <a:avLst/>
          <a:gdLst/>
          <a:ahLst/>
          <a:cxnLst/>
          <a:rect l="0" t="0" r="0" b="0"/>
          <a:pathLst>
            <a:path>
              <a:moveTo>
                <a:pt x="4798573" y="0"/>
              </a:moveTo>
              <a:lnTo>
                <a:pt x="4798573" y="1256057"/>
              </a:lnTo>
              <a:lnTo>
                <a:pt x="0" y="1256057"/>
              </a:lnTo>
              <a:lnTo>
                <a:pt x="0" y="142889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44963-1686-4763-969E-8B14DA433B6A}">
      <dsp:nvSpPr>
        <dsp:cNvPr id="0" name=""/>
        <dsp:cNvSpPr/>
      </dsp:nvSpPr>
      <dsp:spPr>
        <a:xfrm>
          <a:off x="4908930" y="2248653"/>
          <a:ext cx="1430680" cy="7407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452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Arial" panose="020B0604020202020204" pitchFamily="34" charset="0"/>
              <a:cs typeface="Arial" panose="020B0604020202020204" pitchFamily="34" charset="0"/>
            </a:rPr>
            <a:t>Kommunlednings-förvaltning</a:t>
          </a:r>
        </a:p>
      </dsp:txBody>
      <dsp:txXfrm>
        <a:off x="4908930" y="2248653"/>
        <a:ext cx="1430680" cy="740743"/>
      </dsp:txXfrm>
    </dsp:sp>
    <dsp:sp modelId="{DC0EB90D-105F-49D2-A187-89DC50C5E721}">
      <dsp:nvSpPr>
        <dsp:cNvPr id="0" name=""/>
        <dsp:cNvSpPr/>
      </dsp:nvSpPr>
      <dsp:spPr>
        <a:xfrm>
          <a:off x="5195066" y="2824821"/>
          <a:ext cx="1287612" cy="246914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latin typeface="Arial" panose="020B0604020202020204" pitchFamily="34" charset="0"/>
              <a:cs typeface="Arial" panose="020B0604020202020204" pitchFamily="34" charset="0"/>
            </a:rPr>
            <a:t>Kommundirektör /förvaltningschef</a:t>
          </a:r>
        </a:p>
      </dsp:txBody>
      <dsp:txXfrm>
        <a:off x="5195066" y="2824821"/>
        <a:ext cx="1287612" cy="246914"/>
      </dsp:txXfrm>
    </dsp:sp>
    <dsp:sp modelId="{16C10A63-B992-4D69-B7A2-9CAA7EEAB935}">
      <dsp:nvSpPr>
        <dsp:cNvPr id="0" name=""/>
        <dsp:cNvSpPr/>
      </dsp:nvSpPr>
      <dsp:spPr>
        <a:xfrm>
          <a:off x="110357" y="4418294"/>
          <a:ext cx="1430680" cy="7407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452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>
              <a:latin typeface="Arial" panose="020B0604020202020204" pitchFamily="34" charset="0"/>
              <a:cs typeface="Arial" panose="020B0604020202020204" pitchFamily="34" charset="0"/>
            </a:rPr>
            <a:t>Ekonomi och kvalitet</a:t>
          </a:r>
          <a:endParaRPr lang="sv-SE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0357" y="4418294"/>
        <a:ext cx="1430680" cy="740743"/>
      </dsp:txXfrm>
    </dsp:sp>
    <dsp:sp modelId="{55D73E06-47C2-451B-BEE6-9331DA7358B0}">
      <dsp:nvSpPr>
        <dsp:cNvPr id="0" name=""/>
        <dsp:cNvSpPr/>
      </dsp:nvSpPr>
      <dsp:spPr>
        <a:xfrm>
          <a:off x="396493" y="4994428"/>
          <a:ext cx="1287612" cy="246914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latin typeface="Arial" panose="020B0604020202020204" pitchFamily="34" charset="0"/>
              <a:cs typeface="Arial" panose="020B0604020202020204" pitchFamily="34" charset="0"/>
            </a:rPr>
            <a:t>Ekonomichef</a:t>
          </a:r>
        </a:p>
      </dsp:txBody>
      <dsp:txXfrm>
        <a:off x="396493" y="4994428"/>
        <a:ext cx="1287612" cy="246914"/>
      </dsp:txXfrm>
    </dsp:sp>
    <dsp:sp modelId="{736A0321-7132-4A9F-B2E2-6EEF1B753620}">
      <dsp:nvSpPr>
        <dsp:cNvPr id="0" name=""/>
        <dsp:cNvSpPr/>
      </dsp:nvSpPr>
      <dsp:spPr>
        <a:xfrm>
          <a:off x="2029786" y="4418294"/>
          <a:ext cx="1430680" cy="7407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452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>
              <a:latin typeface="Arial" panose="020B0604020202020204" pitchFamily="34" charset="0"/>
              <a:cs typeface="Arial" panose="020B0604020202020204" pitchFamily="34" charset="0"/>
            </a:rPr>
            <a:t>HR och kommunikation</a:t>
          </a:r>
          <a:endParaRPr lang="sv-SE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29786" y="4418294"/>
        <a:ext cx="1430680" cy="740743"/>
      </dsp:txXfrm>
    </dsp:sp>
    <dsp:sp modelId="{4AE45C8C-8F7E-4152-A0CC-3D54038538C8}">
      <dsp:nvSpPr>
        <dsp:cNvPr id="0" name=""/>
        <dsp:cNvSpPr/>
      </dsp:nvSpPr>
      <dsp:spPr>
        <a:xfrm>
          <a:off x="2315922" y="4994428"/>
          <a:ext cx="1287612" cy="246914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latin typeface="Arial" panose="020B0604020202020204" pitchFamily="34" charset="0"/>
              <a:cs typeface="Arial" panose="020B0604020202020204" pitchFamily="34" charset="0"/>
            </a:rPr>
            <a:t>HR- och kommunikationschef</a:t>
          </a:r>
        </a:p>
      </dsp:txBody>
      <dsp:txXfrm>
        <a:off x="2315922" y="4994428"/>
        <a:ext cx="1287612" cy="246914"/>
      </dsp:txXfrm>
    </dsp:sp>
    <dsp:sp modelId="{D4638BAB-23FD-4177-8C94-F6E6E38C38E2}">
      <dsp:nvSpPr>
        <dsp:cNvPr id="0" name=""/>
        <dsp:cNvSpPr/>
      </dsp:nvSpPr>
      <dsp:spPr>
        <a:xfrm>
          <a:off x="3949215" y="4418294"/>
          <a:ext cx="1430680" cy="7407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452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>
              <a:latin typeface="Arial" panose="020B0604020202020204" pitchFamily="34" charset="0"/>
              <a:cs typeface="Arial" panose="020B0604020202020204" pitchFamily="34" charset="0"/>
            </a:rPr>
            <a:t>Juridik och informationssäkerhet</a:t>
          </a:r>
          <a:endParaRPr lang="sv-SE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49215" y="4418294"/>
        <a:ext cx="1430680" cy="740743"/>
      </dsp:txXfrm>
    </dsp:sp>
    <dsp:sp modelId="{7B9376BA-53E6-4462-ABD3-6F8BC836CDA6}">
      <dsp:nvSpPr>
        <dsp:cNvPr id="0" name=""/>
        <dsp:cNvSpPr/>
      </dsp:nvSpPr>
      <dsp:spPr>
        <a:xfrm>
          <a:off x="4235352" y="4994428"/>
          <a:ext cx="1287612" cy="246914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latin typeface="Arial" panose="020B0604020202020204" pitchFamily="34" charset="0"/>
              <a:cs typeface="Arial" panose="020B0604020202020204" pitchFamily="34" charset="0"/>
            </a:rPr>
            <a:t>Chefsjurist</a:t>
          </a:r>
        </a:p>
      </dsp:txBody>
      <dsp:txXfrm>
        <a:off x="4235352" y="4994428"/>
        <a:ext cx="1287612" cy="246914"/>
      </dsp:txXfrm>
    </dsp:sp>
    <dsp:sp modelId="{3F6ADABD-FE0A-4E42-A6D5-DA1BCC692860}">
      <dsp:nvSpPr>
        <dsp:cNvPr id="0" name=""/>
        <dsp:cNvSpPr/>
      </dsp:nvSpPr>
      <dsp:spPr>
        <a:xfrm>
          <a:off x="5868645" y="4418294"/>
          <a:ext cx="1430680" cy="7407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452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>
              <a:latin typeface="Arial" panose="020B0604020202020204" pitchFamily="34" charset="0"/>
              <a:cs typeface="Arial" panose="020B0604020202020204" pitchFamily="34" charset="0"/>
            </a:rPr>
            <a:t>Digitalisering och utveckling</a:t>
          </a:r>
          <a:endParaRPr lang="sv-SE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68645" y="4418294"/>
        <a:ext cx="1430680" cy="740743"/>
      </dsp:txXfrm>
    </dsp:sp>
    <dsp:sp modelId="{B4046BA8-4F02-445D-84D2-012C7A9EE586}">
      <dsp:nvSpPr>
        <dsp:cNvPr id="0" name=""/>
        <dsp:cNvSpPr/>
      </dsp:nvSpPr>
      <dsp:spPr>
        <a:xfrm>
          <a:off x="6154781" y="4994428"/>
          <a:ext cx="1287612" cy="246914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latin typeface="Arial" panose="020B0604020202020204" pitchFamily="34" charset="0"/>
              <a:cs typeface="Arial" panose="020B0604020202020204" pitchFamily="34" charset="0"/>
            </a:rPr>
            <a:t>Digitaliseringschef</a:t>
          </a:r>
        </a:p>
      </dsp:txBody>
      <dsp:txXfrm>
        <a:off x="6154781" y="4994428"/>
        <a:ext cx="1287612" cy="246914"/>
      </dsp:txXfrm>
    </dsp:sp>
    <dsp:sp modelId="{66AC4442-FDB3-451B-9C41-C3BFF4B3AA83}">
      <dsp:nvSpPr>
        <dsp:cNvPr id="0" name=""/>
        <dsp:cNvSpPr/>
      </dsp:nvSpPr>
      <dsp:spPr>
        <a:xfrm>
          <a:off x="7788074" y="4418294"/>
          <a:ext cx="1430680" cy="7407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452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>
              <a:latin typeface="Arial" panose="020B0604020202020204" pitchFamily="34" charset="0"/>
              <a:cs typeface="Arial" panose="020B0604020202020204" pitchFamily="34" charset="0"/>
            </a:rPr>
            <a:t>Tillväxt och näringsliv</a:t>
          </a:r>
          <a:endParaRPr lang="sv-SE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88074" y="4418294"/>
        <a:ext cx="1430680" cy="740743"/>
      </dsp:txXfrm>
    </dsp:sp>
    <dsp:sp modelId="{0017AC91-841C-4720-BC25-DCD23ABCAB98}">
      <dsp:nvSpPr>
        <dsp:cNvPr id="0" name=""/>
        <dsp:cNvSpPr/>
      </dsp:nvSpPr>
      <dsp:spPr>
        <a:xfrm>
          <a:off x="8074210" y="4994428"/>
          <a:ext cx="1287612" cy="246914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latin typeface="Arial" panose="020B0604020202020204" pitchFamily="34" charset="0"/>
              <a:cs typeface="Arial" panose="020B0604020202020204" pitchFamily="34" charset="0"/>
            </a:rPr>
            <a:t>Tillväxtchef</a:t>
          </a:r>
        </a:p>
      </dsp:txBody>
      <dsp:txXfrm>
        <a:off x="8074210" y="4994428"/>
        <a:ext cx="1287612" cy="246914"/>
      </dsp:txXfrm>
    </dsp:sp>
    <dsp:sp modelId="{CDDC3489-9DD7-4BC3-9818-C22A5693F943}">
      <dsp:nvSpPr>
        <dsp:cNvPr id="0" name=""/>
        <dsp:cNvSpPr/>
      </dsp:nvSpPr>
      <dsp:spPr>
        <a:xfrm>
          <a:off x="9707503" y="4418294"/>
          <a:ext cx="1430680" cy="7407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452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>
              <a:latin typeface="Arial" panose="020B0604020202020204" pitchFamily="34" charset="0"/>
              <a:cs typeface="Arial" panose="020B0604020202020204" pitchFamily="34" charset="0"/>
            </a:rPr>
            <a:t>Kansli och kontaktcenter</a:t>
          </a:r>
          <a:endParaRPr lang="sv-SE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07503" y="4418294"/>
        <a:ext cx="1430680" cy="740743"/>
      </dsp:txXfrm>
    </dsp:sp>
    <dsp:sp modelId="{A4AC14F2-C8B1-45F5-B346-0F22775BB8D2}">
      <dsp:nvSpPr>
        <dsp:cNvPr id="0" name=""/>
        <dsp:cNvSpPr/>
      </dsp:nvSpPr>
      <dsp:spPr>
        <a:xfrm>
          <a:off x="9993639" y="4994428"/>
          <a:ext cx="1287612" cy="246914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latin typeface="Arial" panose="020B0604020202020204" pitchFamily="34" charset="0"/>
              <a:cs typeface="Arial" panose="020B0604020202020204" pitchFamily="34" charset="0"/>
            </a:rPr>
            <a:t>Kansli- och kontaktcenterchef</a:t>
          </a:r>
        </a:p>
      </dsp:txBody>
      <dsp:txXfrm>
        <a:off x="9993639" y="4994428"/>
        <a:ext cx="1287612" cy="246914"/>
      </dsp:txXfrm>
    </dsp:sp>
    <dsp:sp modelId="{07DF804B-6A1F-4AFE-906E-12BE0FBD791D}">
      <dsp:nvSpPr>
        <dsp:cNvPr id="0" name=""/>
        <dsp:cNvSpPr/>
      </dsp:nvSpPr>
      <dsp:spPr>
        <a:xfrm>
          <a:off x="3949215" y="3249566"/>
          <a:ext cx="1430680" cy="7407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452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>
              <a:latin typeface="Arial" panose="020B0604020202020204" pitchFamily="34" charset="0"/>
              <a:cs typeface="Arial" panose="020B0604020202020204" pitchFamily="34" charset="0"/>
            </a:rPr>
            <a:t>Kommunlednings- stab</a:t>
          </a:r>
          <a:endParaRPr lang="sv-SE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49215" y="3249566"/>
        <a:ext cx="1430680" cy="740743"/>
      </dsp:txXfrm>
    </dsp:sp>
    <dsp:sp modelId="{FA4D2297-DE75-47C7-BE8C-BD0C98056F96}">
      <dsp:nvSpPr>
        <dsp:cNvPr id="0" name=""/>
        <dsp:cNvSpPr/>
      </dsp:nvSpPr>
      <dsp:spPr>
        <a:xfrm>
          <a:off x="4235352" y="3825700"/>
          <a:ext cx="1287612" cy="246914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35352" y="3825700"/>
        <a:ext cx="1287612" cy="246914"/>
      </dsp:txXfrm>
    </dsp:sp>
    <dsp:sp modelId="{4ADFDD65-C3E2-4D0B-BE09-63DFC3528176}">
      <dsp:nvSpPr>
        <dsp:cNvPr id="0" name=""/>
        <dsp:cNvSpPr/>
      </dsp:nvSpPr>
      <dsp:spPr>
        <a:xfrm>
          <a:off x="5868645" y="3249566"/>
          <a:ext cx="1430680" cy="7407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452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>
              <a:latin typeface="Arial" panose="020B0604020202020204" pitchFamily="34" charset="0"/>
              <a:cs typeface="Arial" panose="020B0604020202020204" pitchFamily="34" charset="0"/>
            </a:rPr>
            <a:t>Biträdande kommundirektör</a:t>
          </a:r>
          <a:endParaRPr lang="sv-SE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68645" y="3249566"/>
        <a:ext cx="1430680" cy="740743"/>
      </dsp:txXfrm>
    </dsp:sp>
    <dsp:sp modelId="{9E38FBE9-C307-418F-B78D-D24F8D3E5C1F}">
      <dsp:nvSpPr>
        <dsp:cNvPr id="0" name=""/>
        <dsp:cNvSpPr/>
      </dsp:nvSpPr>
      <dsp:spPr>
        <a:xfrm>
          <a:off x="6154781" y="3825700"/>
          <a:ext cx="1287612" cy="246914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latin typeface="Arial" panose="020B0604020202020204" pitchFamily="34" charset="0"/>
              <a:cs typeface="Arial" panose="020B0604020202020204" pitchFamily="34" charset="0"/>
            </a:rPr>
            <a:t>Biträdande förvaltningschef</a:t>
          </a:r>
        </a:p>
      </dsp:txBody>
      <dsp:txXfrm>
        <a:off x="6154781" y="3825700"/>
        <a:ext cx="1287612" cy="246914"/>
      </dsp:txXfrm>
    </dsp:sp>
    <dsp:sp modelId="{351DE381-5A0B-4A70-AE42-C11C03D44C3E}">
      <dsp:nvSpPr>
        <dsp:cNvPr id="0" name=""/>
        <dsp:cNvSpPr/>
      </dsp:nvSpPr>
      <dsp:spPr>
        <a:xfrm>
          <a:off x="4912434" y="1125753"/>
          <a:ext cx="1430680" cy="7407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452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Arial" panose="020B0604020202020204" pitchFamily="34" charset="0"/>
              <a:cs typeface="Arial" panose="020B0604020202020204" pitchFamily="34" charset="0"/>
            </a:rPr>
            <a:t>Kommunstyrelse</a:t>
          </a:r>
        </a:p>
      </dsp:txBody>
      <dsp:txXfrm>
        <a:off x="4912434" y="1125753"/>
        <a:ext cx="1430680" cy="740743"/>
      </dsp:txXfrm>
    </dsp:sp>
    <dsp:sp modelId="{EFFCDF3D-0B94-45DD-8021-B77A8CBA6294}">
      <dsp:nvSpPr>
        <dsp:cNvPr id="0" name=""/>
        <dsp:cNvSpPr/>
      </dsp:nvSpPr>
      <dsp:spPr>
        <a:xfrm>
          <a:off x="5198579" y="1672958"/>
          <a:ext cx="1287612" cy="246914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latin typeface="Arial" panose="020B0604020202020204" pitchFamily="34" charset="0"/>
              <a:cs typeface="Arial" panose="020B0604020202020204" pitchFamily="34" charset="0"/>
            </a:rPr>
            <a:t>Kommunstyrelsens ordförande</a:t>
          </a:r>
        </a:p>
      </dsp:txBody>
      <dsp:txXfrm>
        <a:off x="5198579" y="1672958"/>
        <a:ext cx="1287612" cy="2469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35D3C-46A2-44C9-BDF7-8745D94AD60B}">
      <dsp:nvSpPr>
        <dsp:cNvPr id="0" name=""/>
        <dsp:cNvSpPr/>
      </dsp:nvSpPr>
      <dsp:spPr>
        <a:xfrm>
          <a:off x="9091701" y="3965450"/>
          <a:ext cx="1186334" cy="761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2689"/>
              </a:lnTo>
              <a:lnTo>
                <a:pt x="1186334" y="552689"/>
              </a:lnTo>
              <a:lnTo>
                <a:pt x="1186334" y="761119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27690-6D1A-4D42-A036-2A0E297D8E7E}">
      <dsp:nvSpPr>
        <dsp:cNvPr id="0" name=""/>
        <dsp:cNvSpPr/>
      </dsp:nvSpPr>
      <dsp:spPr>
        <a:xfrm>
          <a:off x="7963370" y="3965450"/>
          <a:ext cx="1128330" cy="761119"/>
        </a:xfrm>
        <a:custGeom>
          <a:avLst/>
          <a:gdLst/>
          <a:ahLst/>
          <a:cxnLst/>
          <a:rect l="0" t="0" r="0" b="0"/>
          <a:pathLst>
            <a:path>
              <a:moveTo>
                <a:pt x="1128330" y="0"/>
              </a:moveTo>
              <a:lnTo>
                <a:pt x="1128330" y="552689"/>
              </a:lnTo>
              <a:lnTo>
                <a:pt x="0" y="552689"/>
              </a:lnTo>
              <a:lnTo>
                <a:pt x="0" y="761119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D92D7-F9BE-41C0-850F-A251EB3FD597}">
      <dsp:nvSpPr>
        <dsp:cNvPr id="0" name=""/>
        <dsp:cNvSpPr/>
      </dsp:nvSpPr>
      <dsp:spPr>
        <a:xfrm>
          <a:off x="4728562" y="2828807"/>
          <a:ext cx="3500500" cy="690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0006"/>
              </a:lnTo>
              <a:lnTo>
                <a:pt x="3500500" y="69000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E5909-F26F-4965-8C4E-621DE8C8EBA2}">
      <dsp:nvSpPr>
        <dsp:cNvPr id="0" name=""/>
        <dsp:cNvSpPr/>
      </dsp:nvSpPr>
      <dsp:spPr>
        <a:xfrm>
          <a:off x="3294875" y="3963511"/>
          <a:ext cx="2314665" cy="749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559"/>
              </a:lnTo>
              <a:lnTo>
                <a:pt x="2314665" y="541559"/>
              </a:lnTo>
              <a:lnTo>
                <a:pt x="2314665" y="749989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637A1E-BCBE-4AAB-AAED-DA1181C0BD9C}">
      <dsp:nvSpPr>
        <dsp:cNvPr id="0" name=""/>
        <dsp:cNvSpPr/>
      </dsp:nvSpPr>
      <dsp:spPr>
        <a:xfrm>
          <a:off x="3249155" y="3963511"/>
          <a:ext cx="91440" cy="7499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9989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9A5D9-684D-43F5-B2AE-39593AF579F7}">
      <dsp:nvSpPr>
        <dsp:cNvPr id="0" name=""/>
        <dsp:cNvSpPr/>
      </dsp:nvSpPr>
      <dsp:spPr>
        <a:xfrm>
          <a:off x="980210" y="3963511"/>
          <a:ext cx="2314665" cy="749989"/>
        </a:xfrm>
        <a:custGeom>
          <a:avLst/>
          <a:gdLst/>
          <a:ahLst/>
          <a:cxnLst/>
          <a:rect l="0" t="0" r="0" b="0"/>
          <a:pathLst>
            <a:path>
              <a:moveTo>
                <a:pt x="2314665" y="0"/>
              </a:moveTo>
              <a:lnTo>
                <a:pt x="2314665" y="541559"/>
              </a:lnTo>
              <a:lnTo>
                <a:pt x="0" y="541559"/>
              </a:lnTo>
              <a:lnTo>
                <a:pt x="0" y="749989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919B21-672A-4739-AF7F-28760C5F8F53}">
      <dsp:nvSpPr>
        <dsp:cNvPr id="0" name=""/>
        <dsp:cNvSpPr/>
      </dsp:nvSpPr>
      <dsp:spPr>
        <a:xfrm>
          <a:off x="4157514" y="2828807"/>
          <a:ext cx="571047" cy="688067"/>
        </a:xfrm>
        <a:custGeom>
          <a:avLst/>
          <a:gdLst/>
          <a:ahLst/>
          <a:cxnLst/>
          <a:rect l="0" t="0" r="0" b="0"/>
          <a:pathLst>
            <a:path>
              <a:moveTo>
                <a:pt x="571047" y="0"/>
              </a:moveTo>
              <a:lnTo>
                <a:pt x="571047" y="688067"/>
              </a:lnTo>
              <a:lnTo>
                <a:pt x="0" y="68806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44963-1686-4763-969E-8B14DA433B6A}">
      <dsp:nvSpPr>
        <dsp:cNvPr id="0" name=""/>
        <dsp:cNvSpPr/>
      </dsp:nvSpPr>
      <dsp:spPr>
        <a:xfrm>
          <a:off x="3865923" y="1935535"/>
          <a:ext cx="1725277" cy="8932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2605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Arial" panose="020B0604020202020204" pitchFamily="34" charset="0"/>
              <a:cs typeface="Arial" panose="020B0604020202020204" pitchFamily="34" charset="0"/>
            </a:rPr>
            <a:t>Barn- och utbildningsförvaltningen inklusive stab</a:t>
          </a:r>
        </a:p>
      </dsp:txBody>
      <dsp:txXfrm>
        <a:off x="3865923" y="1935535"/>
        <a:ext cx="1725277" cy="893272"/>
      </dsp:txXfrm>
    </dsp:sp>
    <dsp:sp modelId="{DC0EB90D-105F-49D2-A187-89DC50C5E721}">
      <dsp:nvSpPr>
        <dsp:cNvPr id="0" name=""/>
        <dsp:cNvSpPr/>
      </dsp:nvSpPr>
      <dsp:spPr>
        <a:xfrm>
          <a:off x="4210996" y="2630347"/>
          <a:ext cx="1552749" cy="297757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latin typeface="Arial" panose="020B0604020202020204" pitchFamily="34" charset="0"/>
              <a:cs typeface="Arial" panose="020B0604020202020204" pitchFamily="34" charset="0"/>
            </a:rPr>
            <a:t>Förvaltningschef</a:t>
          </a:r>
        </a:p>
      </dsp:txBody>
      <dsp:txXfrm>
        <a:off x="4210996" y="2630347"/>
        <a:ext cx="1552749" cy="297757"/>
      </dsp:txXfrm>
    </dsp:sp>
    <dsp:sp modelId="{4ADFDD65-C3E2-4D0B-BE09-63DFC3528176}">
      <dsp:nvSpPr>
        <dsp:cNvPr id="0" name=""/>
        <dsp:cNvSpPr/>
      </dsp:nvSpPr>
      <dsp:spPr>
        <a:xfrm>
          <a:off x="2432237" y="3070239"/>
          <a:ext cx="1725277" cy="8932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126051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>
              <a:latin typeface="Arial" panose="020B0604020202020204" pitchFamily="34" charset="0"/>
              <a:cs typeface="Arial" panose="020B0604020202020204" pitchFamily="34" charset="0"/>
            </a:rPr>
            <a:t>Avdelning förskola, grundskola, elevhälsa, familjecentral och Stureplan </a:t>
          </a:r>
          <a:endParaRPr lang="sv-SE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32237" y="3070239"/>
        <a:ext cx="1725277" cy="893272"/>
      </dsp:txXfrm>
    </dsp:sp>
    <dsp:sp modelId="{9E38FBE9-C307-418F-B78D-D24F8D3E5C1F}">
      <dsp:nvSpPr>
        <dsp:cNvPr id="0" name=""/>
        <dsp:cNvSpPr/>
      </dsp:nvSpPr>
      <dsp:spPr>
        <a:xfrm>
          <a:off x="2777292" y="3765024"/>
          <a:ext cx="1552749" cy="297757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latin typeface="Arial" panose="020B0604020202020204" pitchFamily="34" charset="0"/>
              <a:cs typeface="Arial" panose="020B0604020202020204" pitchFamily="34" charset="0"/>
            </a:rPr>
            <a:t>Avdelningschef</a:t>
          </a:r>
        </a:p>
      </dsp:txBody>
      <dsp:txXfrm>
        <a:off x="2777292" y="3765024"/>
        <a:ext cx="1552749" cy="297757"/>
      </dsp:txXfrm>
    </dsp:sp>
    <dsp:sp modelId="{A2516C2A-CC0F-46D8-B6DE-B6BF3ADD27E8}">
      <dsp:nvSpPr>
        <dsp:cNvPr id="0" name=""/>
        <dsp:cNvSpPr/>
      </dsp:nvSpPr>
      <dsp:spPr>
        <a:xfrm>
          <a:off x="117571" y="4713501"/>
          <a:ext cx="1725277" cy="8932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126051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>
              <a:latin typeface="Arial" panose="020B0604020202020204" pitchFamily="34" charset="0"/>
              <a:cs typeface="Arial" panose="020B0604020202020204" pitchFamily="34" charset="0"/>
            </a:rPr>
            <a:t>Förskolor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>
              <a:latin typeface="Arial" panose="020B0604020202020204" pitchFamily="34" charset="0"/>
              <a:cs typeface="Arial" panose="020B0604020202020204" pitchFamily="34" charset="0"/>
            </a:rPr>
            <a:t>13 stycken</a:t>
          </a:r>
          <a:br>
            <a:rPr lang="sv-SE" sz="10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sv-SE" sz="1000" kern="1200">
              <a:latin typeface="Arial" panose="020B0604020202020204" pitchFamily="34" charset="0"/>
              <a:cs typeface="Arial" panose="020B0604020202020204" pitchFamily="34" charset="0"/>
            </a:rPr>
            <a:t>BOA </a:t>
          </a:r>
          <a:endParaRPr lang="sv-SE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7571" y="4713501"/>
        <a:ext cx="1725277" cy="893272"/>
      </dsp:txXfrm>
    </dsp:sp>
    <dsp:sp modelId="{31CBEB53-0E50-407A-B6AF-2B9AA40D07FC}">
      <dsp:nvSpPr>
        <dsp:cNvPr id="0" name=""/>
        <dsp:cNvSpPr/>
      </dsp:nvSpPr>
      <dsp:spPr>
        <a:xfrm>
          <a:off x="462627" y="5408274"/>
          <a:ext cx="1552749" cy="297757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latin typeface="Arial" panose="020B0604020202020204" pitchFamily="34" charset="0"/>
              <a:cs typeface="Arial" panose="020B0604020202020204" pitchFamily="34" charset="0"/>
            </a:rPr>
            <a:t>Rektorer</a:t>
          </a:r>
        </a:p>
      </dsp:txBody>
      <dsp:txXfrm>
        <a:off x="462627" y="5408274"/>
        <a:ext cx="1552749" cy="297757"/>
      </dsp:txXfrm>
    </dsp:sp>
    <dsp:sp modelId="{B9D25640-6B5D-415A-8629-1682CF9A8C98}">
      <dsp:nvSpPr>
        <dsp:cNvPr id="0" name=""/>
        <dsp:cNvSpPr/>
      </dsp:nvSpPr>
      <dsp:spPr>
        <a:xfrm>
          <a:off x="2432237" y="4713501"/>
          <a:ext cx="1725277" cy="8932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126051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>
              <a:latin typeface="Arial" panose="020B0604020202020204" pitchFamily="34" charset="0"/>
              <a:cs typeface="Arial" panose="020B0604020202020204" pitchFamily="34" charset="0"/>
            </a:rPr>
            <a:t>Grundskolor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>
              <a:latin typeface="Arial" panose="020B0604020202020204" pitchFamily="34" charset="0"/>
              <a:cs typeface="Arial" panose="020B0604020202020204" pitchFamily="34" charset="0"/>
            </a:rPr>
            <a:t>7 stycken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>
              <a:latin typeface="Arial" panose="020B0604020202020204" pitchFamily="34" charset="0"/>
              <a:cs typeface="Arial" panose="020B0604020202020204" pitchFamily="34" charset="0"/>
            </a:rPr>
            <a:t>Anpassad grundskola</a:t>
          </a:r>
          <a:endParaRPr lang="sv-SE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32237" y="4713501"/>
        <a:ext cx="1725277" cy="893272"/>
      </dsp:txXfrm>
    </dsp:sp>
    <dsp:sp modelId="{F0466331-59FB-4F45-B0F9-85D2622D7781}">
      <dsp:nvSpPr>
        <dsp:cNvPr id="0" name=""/>
        <dsp:cNvSpPr/>
      </dsp:nvSpPr>
      <dsp:spPr>
        <a:xfrm>
          <a:off x="2777292" y="5408274"/>
          <a:ext cx="1552749" cy="297757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latin typeface="Arial" panose="020B0604020202020204" pitchFamily="34" charset="0"/>
              <a:cs typeface="Arial" panose="020B0604020202020204" pitchFamily="34" charset="0"/>
            </a:rPr>
            <a:t>Rektorer</a:t>
          </a:r>
        </a:p>
      </dsp:txBody>
      <dsp:txXfrm>
        <a:off x="2777292" y="5408274"/>
        <a:ext cx="1552749" cy="297757"/>
      </dsp:txXfrm>
    </dsp:sp>
    <dsp:sp modelId="{01D1B4F4-1E0E-4F55-A8F1-CF3A1514CD90}">
      <dsp:nvSpPr>
        <dsp:cNvPr id="0" name=""/>
        <dsp:cNvSpPr/>
      </dsp:nvSpPr>
      <dsp:spPr>
        <a:xfrm>
          <a:off x="4746902" y="4713501"/>
          <a:ext cx="1725277" cy="8932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126051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>
              <a:latin typeface="Arial" panose="020B0604020202020204" pitchFamily="34" charset="0"/>
              <a:cs typeface="Arial" panose="020B0604020202020204" pitchFamily="34" charset="0"/>
            </a:rPr>
            <a:t>Elevhälsa, familjecentral och Stureplan</a:t>
          </a:r>
          <a:endParaRPr lang="sv-SE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46902" y="4713501"/>
        <a:ext cx="1725277" cy="893272"/>
      </dsp:txXfrm>
    </dsp:sp>
    <dsp:sp modelId="{862392B7-645C-4D6B-821D-D32FDD18DB30}">
      <dsp:nvSpPr>
        <dsp:cNvPr id="0" name=""/>
        <dsp:cNvSpPr/>
      </dsp:nvSpPr>
      <dsp:spPr>
        <a:xfrm>
          <a:off x="5091957" y="5408274"/>
          <a:ext cx="1552749" cy="297757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latin typeface="Arial" panose="020B0604020202020204" pitchFamily="34" charset="0"/>
              <a:cs typeface="Arial" panose="020B0604020202020204" pitchFamily="34" charset="0"/>
            </a:rPr>
            <a:t>Enhetschef</a:t>
          </a:r>
        </a:p>
      </dsp:txBody>
      <dsp:txXfrm>
        <a:off x="5091957" y="5408274"/>
        <a:ext cx="1552749" cy="297757"/>
      </dsp:txXfrm>
    </dsp:sp>
    <dsp:sp modelId="{884206E1-7D4F-403E-BB3E-4F1280DD0B1E}">
      <dsp:nvSpPr>
        <dsp:cNvPr id="0" name=""/>
        <dsp:cNvSpPr/>
      </dsp:nvSpPr>
      <dsp:spPr>
        <a:xfrm>
          <a:off x="8229062" y="3072178"/>
          <a:ext cx="1725277" cy="8932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126051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>
              <a:latin typeface="Arial" panose="020B0604020202020204" pitchFamily="34" charset="0"/>
              <a:cs typeface="Arial" panose="020B0604020202020204" pitchFamily="34" charset="0"/>
            </a:rPr>
            <a:t>Avdelning gymnasium och vuxenutbildning</a:t>
          </a:r>
          <a:endParaRPr lang="sv-SE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29062" y="3072178"/>
        <a:ext cx="1725277" cy="893272"/>
      </dsp:txXfrm>
    </dsp:sp>
    <dsp:sp modelId="{B16FBD8F-7152-4FAA-936A-5F6196571BD9}">
      <dsp:nvSpPr>
        <dsp:cNvPr id="0" name=""/>
        <dsp:cNvSpPr/>
      </dsp:nvSpPr>
      <dsp:spPr>
        <a:xfrm>
          <a:off x="8574188" y="3766948"/>
          <a:ext cx="1552749" cy="297757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latin typeface="Arial" panose="020B0604020202020204" pitchFamily="34" charset="0"/>
              <a:cs typeface="Arial" panose="020B0604020202020204" pitchFamily="34" charset="0"/>
            </a:rPr>
            <a:t>Avdelningschef</a:t>
          </a:r>
        </a:p>
      </dsp:txBody>
      <dsp:txXfrm>
        <a:off x="8574188" y="3766948"/>
        <a:ext cx="1552749" cy="297757"/>
      </dsp:txXfrm>
    </dsp:sp>
    <dsp:sp modelId="{B9CC8A35-0FC1-472B-98D7-F4C81683F218}">
      <dsp:nvSpPr>
        <dsp:cNvPr id="0" name=""/>
        <dsp:cNvSpPr/>
      </dsp:nvSpPr>
      <dsp:spPr>
        <a:xfrm>
          <a:off x="7100731" y="4726569"/>
          <a:ext cx="1725277" cy="8932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126051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>
              <a:latin typeface="Arial" panose="020B0604020202020204" pitchFamily="34" charset="0"/>
              <a:cs typeface="Arial" panose="020B0604020202020204" pitchFamily="34" charset="0"/>
            </a:rPr>
            <a:t>Katedralskolan</a:t>
          </a:r>
          <a:endParaRPr lang="sv-SE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00731" y="4726569"/>
        <a:ext cx="1725277" cy="893272"/>
      </dsp:txXfrm>
    </dsp:sp>
    <dsp:sp modelId="{7DFDFC8D-3E1E-4554-B566-B56788E6D2C5}">
      <dsp:nvSpPr>
        <dsp:cNvPr id="0" name=""/>
        <dsp:cNvSpPr/>
      </dsp:nvSpPr>
      <dsp:spPr>
        <a:xfrm>
          <a:off x="7445783" y="5421330"/>
          <a:ext cx="1552749" cy="297757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latin typeface="Arial" panose="020B0604020202020204" pitchFamily="34" charset="0"/>
              <a:cs typeface="Arial" panose="020B0604020202020204" pitchFamily="34" charset="0"/>
            </a:rPr>
            <a:t>Rektorer</a:t>
          </a:r>
        </a:p>
      </dsp:txBody>
      <dsp:txXfrm>
        <a:off x="7445783" y="5421330"/>
        <a:ext cx="1552749" cy="297757"/>
      </dsp:txXfrm>
    </dsp:sp>
    <dsp:sp modelId="{EE83FE6C-2D95-423A-BDA1-E2A52C6076F0}">
      <dsp:nvSpPr>
        <dsp:cNvPr id="0" name=""/>
        <dsp:cNvSpPr/>
      </dsp:nvSpPr>
      <dsp:spPr>
        <a:xfrm>
          <a:off x="9415397" y="4726569"/>
          <a:ext cx="1725277" cy="8932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126051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>
              <a:latin typeface="Arial" panose="020B0604020202020204" pitchFamily="34" charset="0"/>
              <a:cs typeface="Arial" panose="020B0604020202020204" pitchFamily="34" charset="0"/>
            </a:rPr>
            <a:t>Vuxenutbildningen</a:t>
          </a:r>
          <a:endParaRPr lang="sv-SE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15397" y="4726569"/>
        <a:ext cx="1725277" cy="893272"/>
      </dsp:txXfrm>
    </dsp:sp>
    <dsp:sp modelId="{F6917A96-F079-40D7-A81E-16CD872AC29B}">
      <dsp:nvSpPr>
        <dsp:cNvPr id="0" name=""/>
        <dsp:cNvSpPr/>
      </dsp:nvSpPr>
      <dsp:spPr>
        <a:xfrm>
          <a:off x="9760449" y="5421330"/>
          <a:ext cx="1552749" cy="297757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latin typeface="Arial" panose="020B0604020202020204" pitchFamily="34" charset="0"/>
              <a:cs typeface="Arial" panose="020B0604020202020204" pitchFamily="34" charset="0"/>
            </a:rPr>
            <a:t>Rektor</a:t>
          </a:r>
        </a:p>
      </dsp:txBody>
      <dsp:txXfrm>
        <a:off x="9760449" y="5421330"/>
        <a:ext cx="1552749" cy="297757"/>
      </dsp:txXfrm>
    </dsp:sp>
    <dsp:sp modelId="{351DE381-5A0B-4A70-AE42-C11C03D44C3E}">
      <dsp:nvSpPr>
        <dsp:cNvPr id="0" name=""/>
        <dsp:cNvSpPr/>
      </dsp:nvSpPr>
      <dsp:spPr>
        <a:xfrm>
          <a:off x="3870149" y="581415"/>
          <a:ext cx="1725277" cy="8932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2605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Arial" panose="020B0604020202020204" pitchFamily="34" charset="0"/>
              <a:cs typeface="Arial" panose="020B0604020202020204" pitchFamily="34" charset="0"/>
            </a:rPr>
            <a:t>Barn- och utbildningsnämnden</a:t>
          </a:r>
        </a:p>
      </dsp:txBody>
      <dsp:txXfrm>
        <a:off x="3870149" y="581415"/>
        <a:ext cx="1725277" cy="893272"/>
      </dsp:txXfrm>
    </dsp:sp>
    <dsp:sp modelId="{EFFCDF3D-0B94-45DD-8021-B77A8CBA6294}">
      <dsp:nvSpPr>
        <dsp:cNvPr id="0" name=""/>
        <dsp:cNvSpPr/>
      </dsp:nvSpPr>
      <dsp:spPr>
        <a:xfrm>
          <a:off x="4215232" y="1241300"/>
          <a:ext cx="1552749" cy="297757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latin typeface="Arial" panose="020B0604020202020204" pitchFamily="34" charset="0"/>
              <a:cs typeface="Arial" panose="020B0604020202020204" pitchFamily="34" charset="0"/>
            </a:rPr>
            <a:t>Nämndsordförande</a:t>
          </a:r>
        </a:p>
      </dsp:txBody>
      <dsp:txXfrm>
        <a:off x="4215232" y="1241300"/>
        <a:ext cx="1552749" cy="2977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61185-AF2C-433B-BEEF-A86D7F249FD8}">
      <dsp:nvSpPr>
        <dsp:cNvPr id="0" name=""/>
        <dsp:cNvSpPr/>
      </dsp:nvSpPr>
      <dsp:spPr>
        <a:xfrm>
          <a:off x="3238070" y="1553277"/>
          <a:ext cx="957997" cy="667814"/>
        </a:xfrm>
        <a:custGeom>
          <a:avLst/>
          <a:gdLst/>
          <a:ahLst/>
          <a:cxnLst/>
          <a:rect l="0" t="0" r="0" b="0"/>
          <a:pathLst>
            <a:path>
              <a:moveTo>
                <a:pt x="957997" y="0"/>
              </a:moveTo>
              <a:lnTo>
                <a:pt x="957997" y="667814"/>
              </a:lnTo>
              <a:lnTo>
                <a:pt x="0" y="667814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55EE71-D333-4CE1-B619-AB4D64BAE3F9}">
      <dsp:nvSpPr>
        <dsp:cNvPr id="0" name=""/>
        <dsp:cNvSpPr/>
      </dsp:nvSpPr>
      <dsp:spPr>
        <a:xfrm>
          <a:off x="4196067" y="1553277"/>
          <a:ext cx="2792652" cy="1846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345"/>
              </a:lnTo>
              <a:lnTo>
                <a:pt x="2792652" y="1595345"/>
              </a:lnTo>
              <a:lnTo>
                <a:pt x="2792652" y="1846731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00FF13-D580-4931-A88C-836CCFB6149C}">
      <dsp:nvSpPr>
        <dsp:cNvPr id="0" name=""/>
        <dsp:cNvSpPr/>
      </dsp:nvSpPr>
      <dsp:spPr>
        <a:xfrm>
          <a:off x="4150347" y="1553277"/>
          <a:ext cx="91440" cy="18467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5345"/>
              </a:lnTo>
              <a:lnTo>
                <a:pt x="60826" y="1595345"/>
              </a:lnTo>
              <a:lnTo>
                <a:pt x="60826" y="1846731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0A2D5-2E3E-4321-AC79-22DEEB29C4BF}">
      <dsp:nvSpPr>
        <dsp:cNvPr id="0" name=""/>
        <dsp:cNvSpPr/>
      </dsp:nvSpPr>
      <dsp:spPr>
        <a:xfrm>
          <a:off x="1405329" y="1553277"/>
          <a:ext cx="2790738" cy="1846731"/>
        </a:xfrm>
        <a:custGeom>
          <a:avLst/>
          <a:gdLst/>
          <a:ahLst/>
          <a:cxnLst/>
          <a:rect l="0" t="0" r="0" b="0"/>
          <a:pathLst>
            <a:path>
              <a:moveTo>
                <a:pt x="2790738" y="0"/>
              </a:moveTo>
              <a:lnTo>
                <a:pt x="2790738" y="1595345"/>
              </a:lnTo>
              <a:lnTo>
                <a:pt x="0" y="1595345"/>
              </a:lnTo>
              <a:lnTo>
                <a:pt x="0" y="1846731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F1CF88-0297-4811-9000-E8CDF19D1718}">
      <dsp:nvSpPr>
        <dsp:cNvPr id="0" name=""/>
        <dsp:cNvSpPr/>
      </dsp:nvSpPr>
      <dsp:spPr>
        <a:xfrm>
          <a:off x="3155647" y="475910"/>
          <a:ext cx="2080840" cy="10773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5202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>
              <a:latin typeface="Arial" panose="020B0604020202020204" pitchFamily="34" charset="0"/>
              <a:cs typeface="Arial" panose="020B0604020202020204" pitchFamily="34" charset="0"/>
            </a:rPr>
            <a:t>Förvaltningen för service och teknik</a:t>
          </a:r>
        </a:p>
      </dsp:txBody>
      <dsp:txXfrm>
        <a:off x="3155647" y="475910"/>
        <a:ext cx="2080840" cy="1077366"/>
      </dsp:txXfrm>
    </dsp:sp>
    <dsp:sp modelId="{33E08B3C-D8A8-46F3-9EEA-EAAE51DEB40A}">
      <dsp:nvSpPr>
        <dsp:cNvPr id="0" name=""/>
        <dsp:cNvSpPr/>
      </dsp:nvSpPr>
      <dsp:spPr>
        <a:xfrm>
          <a:off x="3571948" y="1313869"/>
          <a:ext cx="1872756" cy="359122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Förvaltningschef</a:t>
          </a:r>
          <a:endParaRPr lang="sv-SE" sz="12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571948" y="1313869"/>
        <a:ext cx="1872756" cy="359122"/>
      </dsp:txXfrm>
    </dsp:sp>
    <dsp:sp modelId="{EE8BE2D1-754C-4BA4-A39A-64433DEF6E1B}">
      <dsp:nvSpPr>
        <dsp:cNvPr id="0" name=""/>
        <dsp:cNvSpPr/>
      </dsp:nvSpPr>
      <dsp:spPr>
        <a:xfrm>
          <a:off x="364909" y="3400008"/>
          <a:ext cx="2080840" cy="10773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5202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>
              <a:latin typeface="Arial" panose="020B0604020202020204" pitchFamily="34" charset="0"/>
              <a:cs typeface="Arial" panose="020B0604020202020204" pitchFamily="34" charset="0"/>
            </a:rPr>
            <a:t>Kost</a:t>
          </a:r>
          <a:endParaRPr lang="sv-S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4909" y="3400008"/>
        <a:ext cx="2080840" cy="1077366"/>
      </dsp:txXfrm>
    </dsp:sp>
    <dsp:sp modelId="{F6879EC7-1926-4043-A584-14710ADD9221}">
      <dsp:nvSpPr>
        <dsp:cNvPr id="0" name=""/>
        <dsp:cNvSpPr/>
      </dsp:nvSpPr>
      <dsp:spPr>
        <a:xfrm>
          <a:off x="781077" y="4237960"/>
          <a:ext cx="1872756" cy="359122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Avdelningschef</a:t>
          </a:r>
          <a:endParaRPr lang="sv-SE" sz="12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81077" y="4237960"/>
        <a:ext cx="1872756" cy="359122"/>
      </dsp:txXfrm>
    </dsp:sp>
    <dsp:sp modelId="{79EACEAD-84D6-44C1-8807-F869A73E4A68}">
      <dsp:nvSpPr>
        <dsp:cNvPr id="0" name=""/>
        <dsp:cNvSpPr/>
      </dsp:nvSpPr>
      <dsp:spPr>
        <a:xfrm>
          <a:off x="3170754" y="3400008"/>
          <a:ext cx="2080840" cy="10773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5202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>
              <a:latin typeface="Arial" panose="020B0604020202020204" pitchFamily="34" charset="0"/>
              <a:cs typeface="Arial" panose="020B0604020202020204" pitchFamily="34" charset="0"/>
            </a:rPr>
            <a:t>Fastighetsservice</a:t>
          </a:r>
          <a:endParaRPr lang="sv-S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70754" y="3400008"/>
        <a:ext cx="2080840" cy="1077366"/>
      </dsp:txXfrm>
    </dsp:sp>
    <dsp:sp modelId="{03549E0F-D3BE-4FBE-99F5-2D11C5018F94}">
      <dsp:nvSpPr>
        <dsp:cNvPr id="0" name=""/>
        <dsp:cNvSpPr/>
      </dsp:nvSpPr>
      <dsp:spPr>
        <a:xfrm>
          <a:off x="3571948" y="4237960"/>
          <a:ext cx="1872756" cy="359122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Avdelningschef</a:t>
          </a:r>
          <a:endParaRPr lang="sv-SE" sz="12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571948" y="4237960"/>
        <a:ext cx="1872756" cy="359122"/>
      </dsp:txXfrm>
    </dsp:sp>
    <dsp:sp modelId="{671ADDF2-7F7A-40E9-9B30-12DE0C1579D4}">
      <dsp:nvSpPr>
        <dsp:cNvPr id="0" name=""/>
        <dsp:cNvSpPr/>
      </dsp:nvSpPr>
      <dsp:spPr>
        <a:xfrm>
          <a:off x="5948299" y="3400008"/>
          <a:ext cx="2080840" cy="10773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5202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>
              <a:latin typeface="Arial" panose="020B0604020202020204" pitchFamily="34" charset="0"/>
              <a:cs typeface="Arial" panose="020B0604020202020204" pitchFamily="34" charset="0"/>
            </a:rPr>
            <a:t>Gata/park</a:t>
          </a:r>
          <a:endParaRPr lang="sv-S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48299" y="3400008"/>
        <a:ext cx="2080840" cy="1077366"/>
      </dsp:txXfrm>
    </dsp:sp>
    <dsp:sp modelId="{DCDA43D6-5DD8-4921-8201-D5A147FDAF31}">
      <dsp:nvSpPr>
        <dsp:cNvPr id="0" name=""/>
        <dsp:cNvSpPr/>
      </dsp:nvSpPr>
      <dsp:spPr>
        <a:xfrm>
          <a:off x="6364467" y="4237960"/>
          <a:ext cx="1872756" cy="359122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Avdelningschef</a:t>
          </a:r>
          <a:endParaRPr lang="sv-SE" sz="12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364467" y="4237960"/>
        <a:ext cx="1872756" cy="359122"/>
      </dsp:txXfrm>
    </dsp:sp>
    <dsp:sp modelId="{D72AF6F1-7D3A-40F8-9869-2570444B7816}">
      <dsp:nvSpPr>
        <dsp:cNvPr id="0" name=""/>
        <dsp:cNvSpPr/>
      </dsp:nvSpPr>
      <dsp:spPr>
        <a:xfrm>
          <a:off x="1157230" y="1682407"/>
          <a:ext cx="2080840" cy="10773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5202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>
              <a:latin typeface="Arial" panose="020B0604020202020204" pitchFamily="34" charset="0"/>
              <a:cs typeface="Arial" panose="020B0604020202020204" pitchFamily="34" charset="0"/>
            </a:rPr>
            <a:t>Administration och ekonomi</a:t>
          </a:r>
          <a:endParaRPr lang="sv-S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57230" y="1682407"/>
        <a:ext cx="2080840" cy="1077366"/>
      </dsp:txXfrm>
    </dsp:sp>
    <dsp:sp modelId="{8A14DB9D-BAB7-4BAB-BFAC-467BB89D210C}">
      <dsp:nvSpPr>
        <dsp:cNvPr id="0" name=""/>
        <dsp:cNvSpPr/>
      </dsp:nvSpPr>
      <dsp:spPr>
        <a:xfrm>
          <a:off x="1582287" y="2538111"/>
          <a:ext cx="1872756" cy="359122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Enhetschef</a:t>
          </a:r>
          <a:endParaRPr lang="sv-SE" sz="12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582287" y="2538111"/>
        <a:ext cx="1872756" cy="3591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67F66-6EE5-4C6F-A20F-CB5E6A0E7CD3}">
      <dsp:nvSpPr>
        <dsp:cNvPr id="0" name=""/>
        <dsp:cNvSpPr/>
      </dsp:nvSpPr>
      <dsp:spPr>
        <a:xfrm>
          <a:off x="9953735" y="5708196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6449" y="45720"/>
              </a:lnTo>
              <a:lnTo>
                <a:pt x="46449" y="126546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56EDBB-98CE-49BC-839B-FF4FD6084A13}">
      <dsp:nvSpPr>
        <dsp:cNvPr id="0" name=""/>
        <dsp:cNvSpPr/>
      </dsp:nvSpPr>
      <dsp:spPr>
        <a:xfrm>
          <a:off x="9953735" y="5276818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50337" y="45720"/>
              </a:moveTo>
              <a:lnTo>
                <a:pt x="45720" y="45720"/>
              </a:lnTo>
              <a:lnTo>
                <a:pt x="45720" y="116868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3B4D8-E5E9-42B4-8D05-98432D0BBBC4}">
      <dsp:nvSpPr>
        <dsp:cNvPr id="0" name=""/>
        <dsp:cNvSpPr/>
      </dsp:nvSpPr>
      <dsp:spPr>
        <a:xfrm>
          <a:off x="9958353" y="4855206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7053" y="45720"/>
              </a:moveTo>
              <a:lnTo>
                <a:pt x="45720" y="45720"/>
              </a:lnTo>
              <a:lnTo>
                <a:pt x="45720" y="110444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FC606-AD64-405A-B5B3-64D545E93252}">
      <dsp:nvSpPr>
        <dsp:cNvPr id="0" name=""/>
        <dsp:cNvSpPr/>
      </dsp:nvSpPr>
      <dsp:spPr>
        <a:xfrm>
          <a:off x="9955535" y="4422186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9872" y="45720"/>
              </a:lnTo>
              <a:lnTo>
                <a:pt x="49872" y="121852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48258-9337-44A6-8164-EF3B202A9711}">
      <dsp:nvSpPr>
        <dsp:cNvPr id="0" name=""/>
        <dsp:cNvSpPr/>
      </dsp:nvSpPr>
      <dsp:spPr>
        <a:xfrm>
          <a:off x="9955522" y="3990475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32" y="45720"/>
              </a:lnTo>
              <a:lnTo>
                <a:pt x="45732" y="121011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04BAB6-9D59-45C6-9B28-F1DBDF5D1817}">
      <dsp:nvSpPr>
        <dsp:cNvPr id="0" name=""/>
        <dsp:cNvSpPr/>
      </dsp:nvSpPr>
      <dsp:spPr>
        <a:xfrm>
          <a:off x="9953949" y="3578599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7292" y="45720"/>
              </a:lnTo>
              <a:lnTo>
                <a:pt x="47292" y="102584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F760B9-16B9-43ED-BFBA-EE81152DED64}">
      <dsp:nvSpPr>
        <dsp:cNvPr id="0" name=""/>
        <dsp:cNvSpPr/>
      </dsp:nvSpPr>
      <dsp:spPr>
        <a:xfrm>
          <a:off x="9953949" y="3154420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8878" y="45720"/>
              </a:moveTo>
              <a:lnTo>
                <a:pt x="45720" y="45720"/>
              </a:lnTo>
              <a:lnTo>
                <a:pt x="45720" y="114425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1F841E-7053-4C75-9517-8A8A28A39022}">
      <dsp:nvSpPr>
        <dsp:cNvPr id="0" name=""/>
        <dsp:cNvSpPr/>
      </dsp:nvSpPr>
      <dsp:spPr>
        <a:xfrm>
          <a:off x="9957108" y="2653005"/>
          <a:ext cx="91440" cy="192592"/>
        </a:xfrm>
        <a:custGeom>
          <a:avLst/>
          <a:gdLst/>
          <a:ahLst/>
          <a:cxnLst/>
          <a:rect l="0" t="0" r="0" b="0"/>
          <a:pathLst>
            <a:path>
              <a:moveTo>
                <a:pt x="57208" y="0"/>
              </a:moveTo>
              <a:lnTo>
                <a:pt x="57208" y="40577"/>
              </a:lnTo>
              <a:lnTo>
                <a:pt x="45720" y="40577"/>
              </a:lnTo>
              <a:lnTo>
                <a:pt x="45720" y="192592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2F41D4-0136-4078-9182-AB9992FFFA7A}">
      <dsp:nvSpPr>
        <dsp:cNvPr id="0" name=""/>
        <dsp:cNvSpPr/>
      </dsp:nvSpPr>
      <dsp:spPr>
        <a:xfrm>
          <a:off x="6260802" y="1740316"/>
          <a:ext cx="3753513" cy="261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180"/>
              </a:lnTo>
              <a:lnTo>
                <a:pt x="3753513" y="109180"/>
              </a:lnTo>
              <a:lnTo>
                <a:pt x="3753513" y="261195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562E45-F889-4056-B500-47925BF9D4D5}">
      <dsp:nvSpPr>
        <dsp:cNvPr id="0" name=""/>
        <dsp:cNvSpPr/>
      </dsp:nvSpPr>
      <dsp:spPr>
        <a:xfrm>
          <a:off x="8276268" y="4436204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131969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D5A86-62B0-4AD5-B021-FC9B91C5D209}">
      <dsp:nvSpPr>
        <dsp:cNvPr id="0" name=""/>
        <dsp:cNvSpPr/>
      </dsp:nvSpPr>
      <dsp:spPr>
        <a:xfrm>
          <a:off x="8276268" y="3892207"/>
          <a:ext cx="91440" cy="946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4660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E384BE-C089-4AF7-B7CE-86CBEC2270C2}">
      <dsp:nvSpPr>
        <dsp:cNvPr id="0" name=""/>
        <dsp:cNvSpPr/>
      </dsp:nvSpPr>
      <dsp:spPr>
        <a:xfrm>
          <a:off x="8276268" y="3277702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9884" y="45720"/>
              </a:moveTo>
              <a:lnTo>
                <a:pt x="45720" y="45720"/>
              </a:lnTo>
              <a:lnTo>
                <a:pt x="45720" y="119448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3CFFBE-1ED0-442E-B51C-3FE1C14BAFA1}">
      <dsp:nvSpPr>
        <dsp:cNvPr id="0" name=""/>
        <dsp:cNvSpPr/>
      </dsp:nvSpPr>
      <dsp:spPr>
        <a:xfrm>
          <a:off x="8280433" y="2653005"/>
          <a:ext cx="91440" cy="1753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360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A12EEB-4239-487E-97D1-C8807A90DBFF}">
      <dsp:nvSpPr>
        <dsp:cNvPr id="0" name=""/>
        <dsp:cNvSpPr/>
      </dsp:nvSpPr>
      <dsp:spPr>
        <a:xfrm>
          <a:off x="6260802" y="1740316"/>
          <a:ext cx="2065350" cy="261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180"/>
              </a:lnTo>
              <a:lnTo>
                <a:pt x="2065350" y="109180"/>
              </a:lnTo>
              <a:lnTo>
                <a:pt x="2065350" y="261195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4DFAF8-5B1E-45A8-BA82-0AC3630793E8}">
      <dsp:nvSpPr>
        <dsp:cNvPr id="0" name=""/>
        <dsp:cNvSpPr/>
      </dsp:nvSpPr>
      <dsp:spPr>
        <a:xfrm>
          <a:off x="6555843" y="4014467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55031" y="45720"/>
              </a:moveTo>
              <a:lnTo>
                <a:pt x="45720" y="45720"/>
              </a:lnTo>
              <a:lnTo>
                <a:pt x="45720" y="136487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0C0D5-E9CB-42EC-8A31-1D58AD745ED0}">
      <dsp:nvSpPr>
        <dsp:cNvPr id="0" name=""/>
        <dsp:cNvSpPr/>
      </dsp:nvSpPr>
      <dsp:spPr>
        <a:xfrm>
          <a:off x="6565154" y="3583782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64330" y="45720"/>
              </a:moveTo>
              <a:lnTo>
                <a:pt x="45720" y="45720"/>
              </a:lnTo>
              <a:lnTo>
                <a:pt x="45720" y="122793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1CFA82-588F-4917-9FE1-0C60E1153AFF}">
      <dsp:nvSpPr>
        <dsp:cNvPr id="0" name=""/>
        <dsp:cNvSpPr/>
      </dsp:nvSpPr>
      <dsp:spPr>
        <a:xfrm>
          <a:off x="6583765" y="3176230"/>
          <a:ext cx="91440" cy="99660"/>
        </a:xfrm>
        <a:custGeom>
          <a:avLst/>
          <a:gdLst/>
          <a:ahLst/>
          <a:cxnLst/>
          <a:rect l="0" t="0" r="0" b="0"/>
          <a:pathLst>
            <a:path>
              <a:moveTo>
                <a:pt x="59963" y="0"/>
              </a:moveTo>
              <a:lnTo>
                <a:pt x="45720" y="0"/>
              </a:lnTo>
              <a:lnTo>
                <a:pt x="45720" y="99660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5C0F3-DA64-49AF-AE5C-0AAD3B9B6F77}">
      <dsp:nvSpPr>
        <dsp:cNvPr id="0" name=""/>
        <dsp:cNvSpPr/>
      </dsp:nvSpPr>
      <dsp:spPr>
        <a:xfrm>
          <a:off x="6592271" y="2653005"/>
          <a:ext cx="91440" cy="1696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99"/>
              </a:lnTo>
              <a:lnTo>
                <a:pt x="51457" y="17599"/>
              </a:lnTo>
              <a:lnTo>
                <a:pt x="51457" y="169614"/>
              </a:lnTo>
            </a:path>
          </a:pathLst>
        </a:custGeom>
        <a:noFill/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</dsp:sp>
    <dsp:sp modelId="{BB5758AA-0CA1-4748-8CC1-D5C9B67FCC1A}">
      <dsp:nvSpPr>
        <dsp:cNvPr id="0" name=""/>
        <dsp:cNvSpPr/>
      </dsp:nvSpPr>
      <dsp:spPr>
        <a:xfrm>
          <a:off x="6260802" y="1740316"/>
          <a:ext cx="377188" cy="261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180"/>
              </a:lnTo>
              <a:lnTo>
                <a:pt x="377188" y="109180"/>
              </a:lnTo>
              <a:lnTo>
                <a:pt x="377188" y="261195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6330D9-26AD-4514-A4B5-A9669673A8FC}">
      <dsp:nvSpPr>
        <dsp:cNvPr id="0" name=""/>
        <dsp:cNvSpPr/>
      </dsp:nvSpPr>
      <dsp:spPr>
        <a:xfrm>
          <a:off x="4949828" y="1740316"/>
          <a:ext cx="1310974" cy="261195"/>
        </a:xfrm>
        <a:custGeom>
          <a:avLst/>
          <a:gdLst/>
          <a:ahLst/>
          <a:cxnLst/>
          <a:rect l="0" t="0" r="0" b="0"/>
          <a:pathLst>
            <a:path>
              <a:moveTo>
                <a:pt x="1310974" y="0"/>
              </a:moveTo>
              <a:lnTo>
                <a:pt x="1310974" y="109180"/>
              </a:lnTo>
              <a:lnTo>
                <a:pt x="0" y="109180"/>
              </a:lnTo>
              <a:lnTo>
                <a:pt x="0" y="261195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08374-ADF1-4BD8-A199-F85EAC28D0FC}">
      <dsp:nvSpPr>
        <dsp:cNvPr id="0" name=""/>
        <dsp:cNvSpPr/>
      </dsp:nvSpPr>
      <dsp:spPr>
        <a:xfrm>
          <a:off x="3261665" y="1740316"/>
          <a:ext cx="2999136" cy="261195"/>
        </a:xfrm>
        <a:custGeom>
          <a:avLst/>
          <a:gdLst/>
          <a:ahLst/>
          <a:cxnLst/>
          <a:rect l="0" t="0" r="0" b="0"/>
          <a:pathLst>
            <a:path>
              <a:moveTo>
                <a:pt x="2999136" y="0"/>
              </a:moveTo>
              <a:lnTo>
                <a:pt x="2999136" y="109180"/>
              </a:lnTo>
              <a:lnTo>
                <a:pt x="0" y="109180"/>
              </a:lnTo>
              <a:lnTo>
                <a:pt x="0" y="261195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47D9A-F5EE-4D64-AA04-65970CA26403}">
      <dsp:nvSpPr>
        <dsp:cNvPr id="0" name=""/>
        <dsp:cNvSpPr/>
      </dsp:nvSpPr>
      <dsp:spPr>
        <a:xfrm>
          <a:off x="1573503" y="1740316"/>
          <a:ext cx="4687299" cy="261195"/>
        </a:xfrm>
        <a:custGeom>
          <a:avLst/>
          <a:gdLst/>
          <a:ahLst/>
          <a:cxnLst/>
          <a:rect l="0" t="0" r="0" b="0"/>
          <a:pathLst>
            <a:path>
              <a:moveTo>
                <a:pt x="4687299" y="0"/>
              </a:moveTo>
              <a:lnTo>
                <a:pt x="4687299" y="109180"/>
              </a:lnTo>
              <a:lnTo>
                <a:pt x="0" y="109180"/>
              </a:lnTo>
              <a:lnTo>
                <a:pt x="0" y="261195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44963-1686-4763-969E-8B14DA433B6A}">
      <dsp:nvSpPr>
        <dsp:cNvPr id="0" name=""/>
        <dsp:cNvSpPr/>
      </dsp:nvSpPr>
      <dsp:spPr>
        <a:xfrm>
          <a:off x="5631651" y="1088823"/>
          <a:ext cx="1258302" cy="651493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91933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>
              <a:latin typeface="Arial" panose="020B0604020202020204" pitchFamily="34" charset="0"/>
              <a:cs typeface="Arial" panose="020B0604020202020204" pitchFamily="34" charset="0"/>
            </a:rPr>
            <a:t>Förvaltningsledning</a:t>
          </a:r>
        </a:p>
      </dsp:txBody>
      <dsp:txXfrm>
        <a:off x="5631651" y="1088823"/>
        <a:ext cx="1258302" cy="651493"/>
      </dsp:txXfrm>
    </dsp:sp>
    <dsp:sp modelId="{DC0EB90D-105F-49D2-A187-89DC50C5E721}">
      <dsp:nvSpPr>
        <dsp:cNvPr id="0" name=""/>
        <dsp:cNvSpPr/>
      </dsp:nvSpPr>
      <dsp:spPr>
        <a:xfrm>
          <a:off x="5832942" y="1560514"/>
          <a:ext cx="1132472" cy="217164"/>
        </a:xfrm>
        <a:prstGeom prst="rect">
          <a:avLst/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latin typeface="Arial" panose="020B0604020202020204" pitchFamily="34" charset="0"/>
              <a:cs typeface="Arial" panose="020B0604020202020204" pitchFamily="34" charset="0"/>
            </a:rPr>
            <a:t>Förvaltningschef</a:t>
          </a:r>
        </a:p>
      </dsp:txBody>
      <dsp:txXfrm>
        <a:off x="5832942" y="1560514"/>
        <a:ext cx="1132472" cy="217164"/>
      </dsp:txXfrm>
    </dsp:sp>
    <dsp:sp modelId="{16C10A63-B992-4D69-B7A2-9CAA7EEAB935}">
      <dsp:nvSpPr>
        <dsp:cNvPr id="0" name=""/>
        <dsp:cNvSpPr/>
      </dsp:nvSpPr>
      <dsp:spPr>
        <a:xfrm>
          <a:off x="944352" y="2001512"/>
          <a:ext cx="1258302" cy="651493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91933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Controller</a:t>
          </a:r>
        </a:p>
      </dsp:txBody>
      <dsp:txXfrm>
        <a:off x="944352" y="2001512"/>
        <a:ext cx="1258302" cy="651493"/>
      </dsp:txXfrm>
    </dsp:sp>
    <dsp:sp modelId="{55D73E06-47C2-451B-BEE6-9331DA7358B0}">
      <dsp:nvSpPr>
        <dsp:cNvPr id="0" name=""/>
        <dsp:cNvSpPr/>
      </dsp:nvSpPr>
      <dsp:spPr>
        <a:xfrm>
          <a:off x="1186114" y="1537654"/>
          <a:ext cx="1132472" cy="2171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86114" y="1537654"/>
        <a:ext cx="1132472" cy="217164"/>
      </dsp:txXfrm>
    </dsp:sp>
    <dsp:sp modelId="{736A0321-7132-4A9F-B2E2-6EEF1B753620}">
      <dsp:nvSpPr>
        <dsp:cNvPr id="0" name=""/>
        <dsp:cNvSpPr/>
      </dsp:nvSpPr>
      <dsp:spPr>
        <a:xfrm>
          <a:off x="2632514" y="2001512"/>
          <a:ext cx="1258302" cy="651493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9193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Medicinskt ansvarig sjuksköterska/</a:t>
          </a:r>
          <a:br>
            <a:rPr lang="sv-SE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sv-SE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verksamhetschef HSL</a:t>
          </a:r>
        </a:p>
      </dsp:txBody>
      <dsp:txXfrm>
        <a:off x="2632514" y="2001512"/>
        <a:ext cx="1258302" cy="651493"/>
      </dsp:txXfrm>
    </dsp:sp>
    <dsp:sp modelId="{4AE45C8C-8F7E-4152-A0CC-3D54038538C8}">
      <dsp:nvSpPr>
        <dsp:cNvPr id="0" name=""/>
        <dsp:cNvSpPr/>
      </dsp:nvSpPr>
      <dsp:spPr>
        <a:xfrm>
          <a:off x="2884175" y="1537654"/>
          <a:ext cx="1132472" cy="2171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84175" y="1537654"/>
        <a:ext cx="1132472" cy="217164"/>
      </dsp:txXfrm>
    </dsp:sp>
    <dsp:sp modelId="{D4638BAB-23FD-4177-8C94-F6E6E38C38E2}">
      <dsp:nvSpPr>
        <dsp:cNvPr id="0" name=""/>
        <dsp:cNvSpPr/>
      </dsp:nvSpPr>
      <dsp:spPr>
        <a:xfrm>
          <a:off x="4320677" y="2001512"/>
          <a:ext cx="1258302" cy="651493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91933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Kvalitetsansvarig/</a:t>
          </a:r>
          <a:br>
            <a:rPr lang="sv-SE" sz="1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sv-SE" sz="1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SAS</a:t>
          </a:r>
        </a:p>
      </dsp:txBody>
      <dsp:txXfrm>
        <a:off x="4320677" y="2001512"/>
        <a:ext cx="1258302" cy="651493"/>
      </dsp:txXfrm>
    </dsp:sp>
    <dsp:sp modelId="{7B9376BA-53E6-4462-ABD3-6F8BC836CDA6}">
      <dsp:nvSpPr>
        <dsp:cNvPr id="0" name=""/>
        <dsp:cNvSpPr/>
      </dsp:nvSpPr>
      <dsp:spPr>
        <a:xfrm>
          <a:off x="4572337" y="1537654"/>
          <a:ext cx="1132472" cy="2171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72337" y="1537654"/>
        <a:ext cx="1132472" cy="217164"/>
      </dsp:txXfrm>
    </dsp:sp>
    <dsp:sp modelId="{3F6ADABD-FE0A-4E42-A6D5-DA1BCC692860}">
      <dsp:nvSpPr>
        <dsp:cNvPr id="0" name=""/>
        <dsp:cNvSpPr/>
      </dsp:nvSpPr>
      <dsp:spPr>
        <a:xfrm>
          <a:off x="6008840" y="2001512"/>
          <a:ext cx="1258302" cy="651493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91933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Avdelningen stöd och behandling</a:t>
          </a:r>
        </a:p>
      </dsp:txBody>
      <dsp:txXfrm>
        <a:off x="6008840" y="2001512"/>
        <a:ext cx="1258302" cy="651493"/>
      </dsp:txXfrm>
    </dsp:sp>
    <dsp:sp modelId="{B4046BA8-4F02-445D-84D2-012C7A9EE586}">
      <dsp:nvSpPr>
        <dsp:cNvPr id="0" name=""/>
        <dsp:cNvSpPr/>
      </dsp:nvSpPr>
      <dsp:spPr>
        <a:xfrm>
          <a:off x="6260500" y="2508298"/>
          <a:ext cx="1132472" cy="217164"/>
        </a:xfrm>
        <a:prstGeom prst="rect">
          <a:avLst/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latin typeface="Arial" panose="020B0604020202020204" pitchFamily="34" charset="0"/>
              <a:cs typeface="Arial" panose="020B0604020202020204" pitchFamily="34" charset="0"/>
            </a:rPr>
            <a:t>Avdelningschef</a:t>
          </a:r>
        </a:p>
      </dsp:txBody>
      <dsp:txXfrm>
        <a:off x="6260500" y="2508298"/>
        <a:ext cx="1132472" cy="217164"/>
      </dsp:txXfrm>
    </dsp:sp>
    <dsp:sp modelId="{DB13B654-F631-4CA9-8FC9-7E6EB6E480ED}">
      <dsp:nvSpPr>
        <dsp:cNvPr id="0" name=""/>
        <dsp:cNvSpPr/>
      </dsp:nvSpPr>
      <dsp:spPr>
        <a:xfrm>
          <a:off x="6014577" y="2822620"/>
          <a:ext cx="1258302" cy="353610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9193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Gruppboende</a:t>
          </a:r>
        </a:p>
      </dsp:txBody>
      <dsp:txXfrm>
        <a:off x="6014577" y="2822620"/>
        <a:ext cx="1258302" cy="353610"/>
      </dsp:txXfrm>
    </dsp:sp>
    <dsp:sp modelId="{B659A31A-92FC-4CDB-9710-8229929A8BDD}">
      <dsp:nvSpPr>
        <dsp:cNvPr id="0" name=""/>
        <dsp:cNvSpPr/>
      </dsp:nvSpPr>
      <dsp:spPr>
        <a:xfrm>
          <a:off x="6266242" y="2209823"/>
          <a:ext cx="1132472" cy="2171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400" kern="1200"/>
        </a:p>
      </dsp:txBody>
      <dsp:txXfrm>
        <a:off x="6266242" y="2209823"/>
        <a:ext cx="1132472" cy="217164"/>
      </dsp:txXfrm>
    </dsp:sp>
    <dsp:sp modelId="{A190C256-9AB3-4D65-A765-A3AF98C5F76F}">
      <dsp:nvSpPr>
        <dsp:cNvPr id="0" name=""/>
        <dsp:cNvSpPr/>
      </dsp:nvSpPr>
      <dsp:spPr>
        <a:xfrm>
          <a:off x="6000333" y="3275891"/>
          <a:ext cx="1258302" cy="353610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9193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Personlig assistans</a:t>
          </a:r>
        </a:p>
      </dsp:txBody>
      <dsp:txXfrm>
        <a:off x="6000333" y="3275891"/>
        <a:ext cx="1258302" cy="353610"/>
      </dsp:txXfrm>
    </dsp:sp>
    <dsp:sp modelId="{C4C25595-1144-458E-808A-2C67D7515E63}">
      <dsp:nvSpPr>
        <dsp:cNvPr id="0" name=""/>
        <dsp:cNvSpPr/>
      </dsp:nvSpPr>
      <dsp:spPr>
        <a:xfrm>
          <a:off x="6266242" y="2859013"/>
          <a:ext cx="1132472" cy="2171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400" kern="1200"/>
        </a:p>
      </dsp:txBody>
      <dsp:txXfrm>
        <a:off x="6266242" y="2859013"/>
        <a:ext cx="1132472" cy="217164"/>
      </dsp:txXfrm>
    </dsp:sp>
    <dsp:sp modelId="{F7A21FD7-8D33-414A-A328-F8E0B32ABC2A}">
      <dsp:nvSpPr>
        <dsp:cNvPr id="0" name=""/>
        <dsp:cNvSpPr/>
      </dsp:nvSpPr>
      <dsp:spPr>
        <a:xfrm>
          <a:off x="5981723" y="3706576"/>
          <a:ext cx="1258302" cy="353610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9193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Öppna insatser</a:t>
          </a:r>
        </a:p>
      </dsp:txBody>
      <dsp:txXfrm>
        <a:off x="5981723" y="3706576"/>
        <a:ext cx="1258302" cy="353610"/>
      </dsp:txXfrm>
    </dsp:sp>
    <dsp:sp modelId="{B9576F5D-50F5-4FD0-AAD1-A1E6B4A3F56D}">
      <dsp:nvSpPr>
        <dsp:cNvPr id="0" name=""/>
        <dsp:cNvSpPr/>
      </dsp:nvSpPr>
      <dsp:spPr>
        <a:xfrm>
          <a:off x="6254758" y="3513948"/>
          <a:ext cx="1132472" cy="2171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400" kern="1200"/>
        </a:p>
      </dsp:txBody>
      <dsp:txXfrm>
        <a:off x="6254758" y="3513948"/>
        <a:ext cx="1132472" cy="217164"/>
      </dsp:txXfrm>
    </dsp:sp>
    <dsp:sp modelId="{5008276C-5E60-4331-8212-3B1F83A7D71F}">
      <dsp:nvSpPr>
        <dsp:cNvPr id="0" name=""/>
        <dsp:cNvSpPr/>
      </dsp:nvSpPr>
      <dsp:spPr>
        <a:xfrm>
          <a:off x="5972412" y="4150954"/>
          <a:ext cx="1258302" cy="353610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9193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Övriga verksamheter</a:t>
          </a:r>
        </a:p>
      </dsp:txBody>
      <dsp:txXfrm>
        <a:off x="5972412" y="4150954"/>
        <a:ext cx="1258302" cy="353610"/>
      </dsp:txXfrm>
    </dsp:sp>
    <dsp:sp modelId="{5D3DAF4E-63A3-4349-8147-C78B538A96CA}">
      <dsp:nvSpPr>
        <dsp:cNvPr id="0" name=""/>
        <dsp:cNvSpPr/>
      </dsp:nvSpPr>
      <dsp:spPr>
        <a:xfrm>
          <a:off x="6260500" y="4168885"/>
          <a:ext cx="1132472" cy="2171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400" kern="1200"/>
        </a:p>
      </dsp:txBody>
      <dsp:txXfrm>
        <a:off x="6260500" y="4168885"/>
        <a:ext cx="1132472" cy="217164"/>
      </dsp:txXfrm>
    </dsp:sp>
    <dsp:sp modelId="{66AC4442-FDB3-451B-9C41-C3BFF4B3AA83}">
      <dsp:nvSpPr>
        <dsp:cNvPr id="0" name=""/>
        <dsp:cNvSpPr/>
      </dsp:nvSpPr>
      <dsp:spPr>
        <a:xfrm>
          <a:off x="7697002" y="2001512"/>
          <a:ext cx="1258302" cy="651493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91933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Avdelning vård och omsorg</a:t>
          </a:r>
        </a:p>
      </dsp:txBody>
      <dsp:txXfrm>
        <a:off x="7697002" y="2001512"/>
        <a:ext cx="1258302" cy="651493"/>
      </dsp:txXfrm>
    </dsp:sp>
    <dsp:sp modelId="{0017AC91-841C-4720-BC25-DCD23ABCAB98}">
      <dsp:nvSpPr>
        <dsp:cNvPr id="0" name=""/>
        <dsp:cNvSpPr/>
      </dsp:nvSpPr>
      <dsp:spPr>
        <a:xfrm>
          <a:off x="7948663" y="2508298"/>
          <a:ext cx="1132472" cy="217164"/>
        </a:xfrm>
        <a:prstGeom prst="rect">
          <a:avLst/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latin typeface="Arial" panose="020B0604020202020204" pitchFamily="34" charset="0"/>
              <a:cs typeface="Arial" panose="020B0604020202020204" pitchFamily="34" charset="0"/>
            </a:rPr>
            <a:t>Avdelningschef</a:t>
          </a:r>
        </a:p>
      </dsp:txBody>
      <dsp:txXfrm>
        <a:off x="7948663" y="2508298"/>
        <a:ext cx="1132472" cy="217164"/>
      </dsp:txXfrm>
    </dsp:sp>
    <dsp:sp modelId="{9F530986-54CE-455C-BD31-E63D09100E66}">
      <dsp:nvSpPr>
        <dsp:cNvPr id="0" name=""/>
        <dsp:cNvSpPr/>
      </dsp:nvSpPr>
      <dsp:spPr>
        <a:xfrm>
          <a:off x="7697002" y="2828366"/>
          <a:ext cx="1258302" cy="495056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9193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Särskilt boende</a:t>
          </a:r>
        </a:p>
      </dsp:txBody>
      <dsp:txXfrm>
        <a:off x="7697002" y="2828366"/>
        <a:ext cx="1258302" cy="495056"/>
      </dsp:txXfrm>
    </dsp:sp>
    <dsp:sp modelId="{378670A7-75A3-4498-A282-95F031BF92DF}">
      <dsp:nvSpPr>
        <dsp:cNvPr id="0" name=""/>
        <dsp:cNvSpPr/>
      </dsp:nvSpPr>
      <dsp:spPr>
        <a:xfrm>
          <a:off x="7948663" y="2286289"/>
          <a:ext cx="1132472" cy="2171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400" kern="1200"/>
        </a:p>
      </dsp:txBody>
      <dsp:txXfrm>
        <a:off x="7948663" y="2286289"/>
        <a:ext cx="1132472" cy="217164"/>
      </dsp:txXfrm>
    </dsp:sp>
    <dsp:sp modelId="{DCE30E58-4D22-4C4A-9C0B-B00DC557EA37}">
      <dsp:nvSpPr>
        <dsp:cNvPr id="0" name=""/>
        <dsp:cNvSpPr/>
      </dsp:nvSpPr>
      <dsp:spPr>
        <a:xfrm>
          <a:off x="7692837" y="3397150"/>
          <a:ext cx="1258302" cy="495056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9193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Hemvård och nattpatrull</a:t>
          </a:r>
        </a:p>
      </dsp:txBody>
      <dsp:txXfrm>
        <a:off x="7692837" y="3397150"/>
        <a:ext cx="1258302" cy="495056"/>
      </dsp:txXfrm>
    </dsp:sp>
    <dsp:sp modelId="{73489CB9-8088-4B2D-9F8A-ED57BEE3A32C}">
      <dsp:nvSpPr>
        <dsp:cNvPr id="0" name=""/>
        <dsp:cNvSpPr/>
      </dsp:nvSpPr>
      <dsp:spPr>
        <a:xfrm>
          <a:off x="7937179" y="3023437"/>
          <a:ext cx="1132472" cy="2171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400" kern="1200"/>
        </a:p>
      </dsp:txBody>
      <dsp:txXfrm>
        <a:off x="7937179" y="3023437"/>
        <a:ext cx="1132472" cy="217164"/>
      </dsp:txXfrm>
    </dsp:sp>
    <dsp:sp modelId="{C45716CC-4C26-4048-9102-4FE9011EA1A6}">
      <dsp:nvSpPr>
        <dsp:cNvPr id="0" name=""/>
        <dsp:cNvSpPr/>
      </dsp:nvSpPr>
      <dsp:spPr>
        <a:xfrm>
          <a:off x="7692837" y="3986867"/>
          <a:ext cx="1258302" cy="495056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9193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Dagverksamhet, frivilligstöd och öppen mötesplats</a:t>
          </a:r>
        </a:p>
      </dsp:txBody>
      <dsp:txXfrm>
        <a:off x="7692837" y="3986867"/>
        <a:ext cx="1258302" cy="495056"/>
      </dsp:txXfrm>
    </dsp:sp>
    <dsp:sp modelId="{9B03873D-205C-4FF1-BB9E-714A7AF6AB93}">
      <dsp:nvSpPr>
        <dsp:cNvPr id="0" name=""/>
        <dsp:cNvSpPr/>
      </dsp:nvSpPr>
      <dsp:spPr>
        <a:xfrm>
          <a:off x="7937168" y="3737607"/>
          <a:ext cx="1132472" cy="2171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400" kern="1200"/>
        </a:p>
      </dsp:txBody>
      <dsp:txXfrm>
        <a:off x="7937168" y="3737607"/>
        <a:ext cx="1132472" cy="217164"/>
      </dsp:txXfrm>
    </dsp:sp>
    <dsp:sp modelId="{881C119C-589F-4E76-BFAD-2B48943D316C}">
      <dsp:nvSpPr>
        <dsp:cNvPr id="0" name=""/>
        <dsp:cNvSpPr/>
      </dsp:nvSpPr>
      <dsp:spPr>
        <a:xfrm>
          <a:off x="7692837" y="4568174"/>
          <a:ext cx="1258302" cy="495056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9193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Korttid/</a:t>
          </a:r>
          <a:r>
            <a:rPr lang="sv-SE" sz="9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Nybo</a:t>
          </a:r>
          <a:endParaRPr lang="sv-SE" sz="9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92837" y="4568174"/>
        <a:ext cx="1258302" cy="495056"/>
      </dsp:txXfrm>
    </dsp:sp>
    <dsp:sp modelId="{D62887E1-7A8C-4D0B-A64B-16727E9D0AB5}">
      <dsp:nvSpPr>
        <dsp:cNvPr id="0" name=""/>
        <dsp:cNvSpPr/>
      </dsp:nvSpPr>
      <dsp:spPr>
        <a:xfrm>
          <a:off x="7937168" y="4451777"/>
          <a:ext cx="1132472" cy="2171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400" kern="1200"/>
        </a:p>
      </dsp:txBody>
      <dsp:txXfrm>
        <a:off x="7937168" y="4451777"/>
        <a:ext cx="1132472" cy="217164"/>
      </dsp:txXfrm>
    </dsp:sp>
    <dsp:sp modelId="{CDDC3489-9DD7-4BC3-9818-C22A5693F943}">
      <dsp:nvSpPr>
        <dsp:cNvPr id="0" name=""/>
        <dsp:cNvSpPr/>
      </dsp:nvSpPr>
      <dsp:spPr>
        <a:xfrm>
          <a:off x="9385165" y="2001512"/>
          <a:ext cx="1258302" cy="651493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91933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Avdelningen övergripande</a:t>
          </a:r>
        </a:p>
      </dsp:txBody>
      <dsp:txXfrm>
        <a:off x="9385165" y="2001512"/>
        <a:ext cx="1258302" cy="651493"/>
      </dsp:txXfrm>
    </dsp:sp>
    <dsp:sp modelId="{A4AC14F2-C8B1-45F5-B346-0F22775BB8D2}">
      <dsp:nvSpPr>
        <dsp:cNvPr id="0" name=""/>
        <dsp:cNvSpPr/>
      </dsp:nvSpPr>
      <dsp:spPr>
        <a:xfrm>
          <a:off x="9636825" y="2508298"/>
          <a:ext cx="1132472" cy="217164"/>
        </a:xfrm>
        <a:prstGeom prst="rect">
          <a:avLst/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latin typeface="Arial" panose="020B0604020202020204" pitchFamily="34" charset="0"/>
              <a:cs typeface="Arial" panose="020B0604020202020204" pitchFamily="34" charset="0"/>
            </a:rPr>
            <a:t>Avdelningschef</a:t>
          </a:r>
        </a:p>
      </dsp:txBody>
      <dsp:txXfrm>
        <a:off x="9636825" y="2508298"/>
        <a:ext cx="1132472" cy="217164"/>
      </dsp:txXfrm>
    </dsp:sp>
    <dsp:sp modelId="{235AD078-C303-44D8-B150-2AF88061FAC4}">
      <dsp:nvSpPr>
        <dsp:cNvPr id="0" name=""/>
        <dsp:cNvSpPr/>
      </dsp:nvSpPr>
      <dsp:spPr>
        <a:xfrm>
          <a:off x="9373676" y="2845598"/>
          <a:ext cx="1258302" cy="354542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9193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Myndighetsutövning</a:t>
          </a:r>
        </a:p>
      </dsp:txBody>
      <dsp:txXfrm>
        <a:off x="9373676" y="2845598"/>
        <a:ext cx="1258302" cy="354542"/>
      </dsp:txXfrm>
    </dsp:sp>
    <dsp:sp modelId="{66A8D7BB-43CD-4446-918E-D11054EF72B3}">
      <dsp:nvSpPr>
        <dsp:cNvPr id="0" name=""/>
        <dsp:cNvSpPr/>
      </dsp:nvSpPr>
      <dsp:spPr>
        <a:xfrm>
          <a:off x="9619589" y="2129866"/>
          <a:ext cx="1132472" cy="2171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400" kern="1200"/>
        </a:p>
      </dsp:txBody>
      <dsp:txXfrm>
        <a:off x="9619589" y="2129866"/>
        <a:ext cx="1132472" cy="217164"/>
      </dsp:txXfrm>
    </dsp:sp>
    <dsp:sp modelId="{E6F57F88-0548-472C-BF93-AEA416339684}">
      <dsp:nvSpPr>
        <dsp:cNvPr id="0" name=""/>
        <dsp:cNvSpPr/>
      </dsp:nvSpPr>
      <dsp:spPr>
        <a:xfrm>
          <a:off x="9370518" y="3268845"/>
          <a:ext cx="1258302" cy="355474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9193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Arbetsmarknadsenheten</a:t>
          </a:r>
        </a:p>
      </dsp:txBody>
      <dsp:txXfrm>
        <a:off x="9370518" y="3268845"/>
        <a:ext cx="1258302" cy="355474"/>
      </dsp:txXfrm>
    </dsp:sp>
    <dsp:sp modelId="{2495E408-895A-480D-AB9E-3DC28947C899}">
      <dsp:nvSpPr>
        <dsp:cNvPr id="0" name=""/>
        <dsp:cNvSpPr/>
      </dsp:nvSpPr>
      <dsp:spPr>
        <a:xfrm>
          <a:off x="9631084" y="2653614"/>
          <a:ext cx="1132472" cy="2171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400" kern="1200"/>
        </a:p>
      </dsp:txBody>
      <dsp:txXfrm>
        <a:off x="9631084" y="2653614"/>
        <a:ext cx="1132472" cy="217164"/>
      </dsp:txXfrm>
    </dsp:sp>
    <dsp:sp modelId="{FBF9436E-A7A8-4C4E-A142-30738371644C}">
      <dsp:nvSpPr>
        <dsp:cNvPr id="0" name=""/>
        <dsp:cNvSpPr/>
      </dsp:nvSpPr>
      <dsp:spPr>
        <a:xfrm>
          <a:off x="9372091" y="3681184"/>
          <a:ext cx="1258302" cy="355011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9193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Hälso- och sjukvård</a:t>
          </a:r>
        </a:p>
      </dsp:txBody>
      <dsp:txXfrm>
        <a:off x="9372091" y="3681184"/>
        <a:ext cx="1258302" cy="355011"/>
      </dsp:txXfrm>
    </dsp:sp>
    <dsp:sp modelId="{8849B181-9BF0-495C-83D5-FDE39F34876B}">
      <dsp:nvSpPr>
        <dsp:cNvPr id="0" name=""/>
        <dsp:cNvSpPr/>
      </dsp:nvSpPr>
      <dsp:spPr>
        <a:xfrm>
          <a:off x="9654061" y="3154155"/>
          <a:ext cx="1132472" cy="2171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400" kern="1200"/>
        </a:p>
      </dsp:txBody>
      <dsp:txXfrm>
        <a:off x="9654061" y="3154155"/>
        <a:ext cx="1132472" cy="217164"/>
      </dsp:txXfrm>
    </dsp:sp>
    <dsp:sp modelId="{C40F3F41-1AD1-49E3-967A-B92669A1D3FA}">
      <dsp:nvSpPr>
        <dsp:cNvPr id="0" name=""/>
        <dsp:cNvSpPr/>
      </dsp:nvSpPr>
      <dsp:spPr>
        <a:xfrm>
          <a:off x="9372104" y="4111487"/>
          <a:ext cx="1258302" cy="356418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9193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Bemanningsenheten</a:t>
          </a:r>
        </a:p>
      </dsp:txBody>
      <dsp:txXfrm>
        <a:off x="9372104" y="4111487"/>
        <a:ext cx="1258302" cy="356418"/>
      </dsp:txXfrm>
    </dsp:sp>
    <dsp:sp modelId="{533E1D8D-93D7-4192-A45F-A5EF71C4D6AF}">
      <dsp:nvSpPr>
        <dsp:cNvPr id="0" name=""/>
        <dsp:cNvSpPr/>
      </dsp:nvSpPr>
      <dsp:spPr>
        <a:xfrm>
          <a:off x="9665545" y="3643907"/>
          <a:ext cx="1132472" cy="2171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400" kern="1200"/>
        </a:p>
      </dsp:txBody>
      <dsp:txXfrm>
        <a:off x="9665545" y="3643907"/>
        <a:ext cx="1132472" cy="217164"/>
      </dsp:txXfrm>
    </dsp:sp>
    <dsp:sp modelId="{87C5E8C2-256F-4C3D-B01C-A2AFE27F9D28}">
      <dsp:nvSpPr>
        <dsp:cNvPr id="0" name=""/>
        <dsp:cNvSpPr/>
      </dsp:nvSpPr>
      <dsp:spPr>
        <a:xfrm>
          <a:off x="9376256" y="4544038"/>
          <a:ext cx="1258302" cy="356887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9193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Administration och avgifter</a:t>
          </a:r>
        </a:p>
      </dsp:txBody>
      <dsp:txXfrm>
        <a:off x="9376256" y="4544038"/>
        <a:ext cx="1258302" cy="356887"/>
      </dsp:txXfrm>
    </dsp:sp>
    <dsp:sp modelId="{FAF08AAF-BE97-4172-8817-A1701B1E44E3}">
      <dsp:nvSpPr>
        <dsp:cNvPr id="0" name=""/>
        <dsp:cNvSpPr/>
      </dsp:nvSpPr>
      <dsp:spPr>
        <a:xfrm>
          <a:off x="9636825" y="4197079"/>
          <a:ext cx="1132472" cy="2171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400" kern="1200"/>
        </a:p>
      </dsp:txBody>
      <dsp:txXfrm>
        <a:off x="9636825" y="4197079"/>
        <a:ext cx="1132472" cy="217164"/>
      </dsp:txXfrm>
    </dsp:sp>
    <dsp:sp modelId="{0D862C8B-59DA-4DE0-B612-29546F1E0AF8}">
      <dsp:nvSpPr>
        <dsp:cNvPr id="0" name=""/>
        <dsp:cNvSpPr/>
      </dsp:nvSpPr>
      <dsp:spPr>
        <a:xfrm>
          <a:off x="9374922" y="4965650"/>
          <a:ext cx="1258302" cy="356887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9193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Utveckling och förvaltning</a:t>
          </a:r>
        </a:p>
      </dsp:txBody>
      <dsp:txXfrm>
        <a:off x="9374922" y="4965650"/>
        <a:ext cx="1258302" cy="356887"/>
      </dsp:txXfrm>
    </dsp:sp>
    <dsp:sp modelId="{E897C172-4156-41ED-9278-D9D393CD09FD}">
      <dsp:nvSpPr>
        <dsp:cNvPr id="0" name=""/>
        <dsp:cNvSpPr/>
      </dsp:nvSpPr>
      <dsp:spPr>
        <a:xfrm>
          <a:off x="9655873" y="4694938"/>
          <a:ext cx="1132472" cy="2171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400" kern="1200"/>
        </a:p>
      </dsp:txBody>
      <dsp:txXfrm>
        <a:off x="9655873" y="4694938"/>
        <a:ext cx="1132472" cy="217164"/>
      </dsp:txXfrm>
    </dsp:sp>
    <dsp:sp modelId="{619042A9-308E-455F-B9F9-38EBE1464642}">
      <dsp:nvSpPr>
        <dsp:cNvPr id="0" name=""/>
        <dsp:cNvSpPr/>
      </dsp:nvSpPr>
      <dsp:spPr>
        <a:xfrm>
          <a:off x="9370304" y="5393686"/>
          <a:ext cx="1258302" cy="360230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9193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Processledare</a:t>
          </a:r>
        </a:p>
      </dsp:txBody>
      <dsp:txXfrm>
        <a:off x="9370304" y="5393686"/>
        <a:ext cx="1258302" cy="360230"/>
      </dsp:txXfrm>
    </dsp:sp>
    <dsp:sp modelId="{15E5844F-1ACD-4591-A369-FEC540D38D9E}">
      <dsp:nvSpPr>
        <dsp:cNvPr id="0" name=""/>
        <dsp:cNvSpPr/>
      </dsp:nvSpPr>
      <dsp:spPr>
        <a:xfrm>
          <a:off x="9712791" y="5142160"/>
          <a:ext cx="1132472" cy="2171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400" kern="1200"/>
        </a:p>
      </dsp:txBody>
      <dsp:txXfrm>
        <a:off x="9712791" y="5142160"/>
        <a:ext cx="1132472" cy="217164"/>
      </dsp:txXfrm>
    </dsp:sp>
    <dsp:sp modelId="{11E084C3-E049-4C24-AA72-039691AFB399}">
      <dsp:nvSpPr>
        <dsp:cNvPr id="0" name=""/>
        <dsp:cNvSpPr/>
      </dsp:nvSpPr>
      <dsp:spPr>
        <a:xfrm>
          <a:off x="9371034" y="5834742"/>
          <a:ext cx="1258302" cy="362165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9193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Övriga verksamheter</a:t>
          </a:r>
        </a:p>
      </dsp:txBody>
      <dsp:txXfrm>
        <a:off x="9371034" y="5834742"/>
        <a:ext cx="1258302" cy="362165"/>
      </dsp:txXfrm>
    </dsp:sp>
    <dsp:sp modelId="{E78965B5-222D-4BA5-B12A-DB5CC31466B7}">
      <dsp:nvSpPr>
        <dsp:cNvPr id="0" name=""/>
        <dsp:cNvSpPr/>
      </dsp:nvSpPr>
      <dsp:spPr>
        <a:xfrm>
          <a:off x="9644651" y="5773757"/>
          <a:ext cx="1132472" cy="2171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400" kern="1200"/>
        </a:p>
      </dsp:txBody>
      <dsp:txXfrm>
        <a:off x="9644651" y="5773757"/>
        <a:ext cx="1132472" cy="217164"/>
      </dsp:txXfrm>
    </dsp:sp>
    <dsp:sp modelId="{351DE381-5A0B-4A70-AE42-C11C03D44C3E}">
      <dsp:nvSpPr>
        <dsp:cNvPr id="0" name=""/>
        <dsp:cNvSpPr/>
      </dsp:nvSpPr>
      <dsp:spPr>
        <a:xfrm>
          <a:off x="5618275" y="111180"/>
          <a:ext cx="1258302" cy="651493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rgbClr val="0083A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91933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Omsorgsnämnden</a:t>
          </a:r>
        </a:p>
      </dsp:txBody>
      <dsp:txXfrm>
        <a:off x="5618275" y="111180"/>
        <a:ext cx="1258302" cy="651493"/>
      </dsp:txXfrm>
    </dsp:sp>
    <dsp:sp modelId="{EFFCDF3D-0B94-45DD-8021-B77A8CBA6294}">
      <dsp:nvSpPr>
        <dsp:cNvPr id="0" name=""/>
        <dsp:cNvSpPr/>
      </dsp:nvSpPr>
      <dsp:spPr>
        <a:xfrm>
          <a:off x="5910944" y="621764"/>
          <a:ext cx="1132472" cy="217164"/>
        </a:xfrm>
        <a:prstGeom prst="rect">
          <a:avLst/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latin typeface="Arial" panose="020B0604020202020204" pitchFamily="34" charset="0"/>
              <a:cs typeface="Arial" panose="020B0604020202020204" pitchFamily="34" charset="0"/>
            </a:rPr>
            <a:t>Nämndsordförande</a:t>
          </a:r>
        </a:p>
      </dsp:txBody>
      <dsp:txXfrm>
        <a:off x="5910944" y="621764"/>
        <a:ext cx="1132472" cy="2171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402F4-31EA-49A0-A395-826A370C21B2}">
      <dsp:nvSpPr>
        <dsp:cNvPr id="0" name=""/>
        <dsp:cNvSpPr/>
      </dsp:nvSpPr>
      <dsp:spPr>
        <a:xfrm>
          <a:off x="471308" y="1177194"/>
          <a:ext cx="2742586" cy="2262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600" b="0" kern="1200" dirty="0">
              <a:solidFill>
                <a:schemeClr val="tx1"/>
              </a:solidFill>
            </a:rPr>
            <a:t>Nuläges- och behovsanalys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600" kern="1200" dirty="0"/>
            <a:t>Info och förankring till politik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600" kern="1200" dirty="0"/>
            <a:t>Samarbete i Skaraborg</a:t>
          </a:r>
        </a:p>
      </dsp:txBody>
      <dsp:txXfrm>
        <a:off x="523364" y="1229250"/>
        <a:ext cx="2638474" cy="1673221"/>
      </dsp:txXfrm>
    </dsp:sp>
    <dsp:sp modelId="{479221D5-E2CB-443F-B526-0F070DE5249A}">
      <dsp:nvSpPr>
        <dsp:cNvPr id="0" name=""/>
        <dsp:cNvSpPr/>
      </dsp:nvSpPr>
      <dsp:spPr>
        <a:xfrm>
          <a:off x="1980522" y="1600847"/>
          <a:ext cx="3194600" cy="3194600"/>
        </a:xfrm>
        <a:prstGeom prst="leftCircularArrow">
          <a:avLst>
            <a:gd name="adj1" fmla="val 3683"/>
            <a:gd name="adj2" fmla="val 458964"/>
            <a:gd name="adj3" fmla="val 2234475"/>
            <a:gd name="adj4" fmla="val 9024489"/>
            <a:gd name="adj5" fmla="val 429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69733-5D92-4D32-8089-1A5C7197059D}">
      <dsp:nvSpPr>
        <dsp:cNvPr id="0" name=""/>
        <dsp:cNvSpPr/>
      </dsp:nvSpPr>
      <dsp:spPr>
        <a:xfrm>
          <a:off x="1080771" y="2954528"/>
          <a:ext cx="2437854" cy="9694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900" kern="1200" dirty="0"/>
            <a:t>Okt 2024 – Feb 2025</a:t>
          </a:r>
        </a:p>
      </dsp:txBody>
      <dsp:txXfrm>
        <a:off x="1109165" y="2982922"/>
        <a:ext cx="2381066" cy="912666"/>
      </dsp:txXfrm>
    </dsp:sp>
    <dsp:sp modelId="{01C0C434-097B-4F0B-BF2C-4D1EB5ACFD81}">
      <dsp:nvSpPr>
        <dsp:cNvPr id="0" name=""/>
        <dsp:cNvSpPr/>
      </dsp:nvSpPr>
      <dsp:spPr>
        <a:xfrm>
          <a:off x="4078880" y="1177194"/>
          <a:ext cx="2742586" cy="2262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600" kern="1200" dirty="0"/>
            <a:t>Omhänderta resultatet av nuläges- och behovsanalysen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600" kern="1200" dirty="0"/>
            <a:t>Förberedelse inför lagens införande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600" kern="1200" dirty="0"/>
            <a:t>Presentation av resultat och planering i omsorgsnämnden</a:t>
          </a:r>
        </a:p>
      </dsp:txBody>
      <dsp:txXfrm>
        <a:off x="4130936" y="1713978"/>
        <a:ext cx="2638474" cy="1673221"/>
      </dsp:txXfrm>
    </dsp:sp>
    <dsp:sp modelId="{D60B58D4-E7A9-4F61-AD8C-59C15F720EF5}">
      <dsp:nvSpPr>
        <dsp:cNvPr id="0" name=""/>
        <dsp:cNvSpPr/>
      </dsp:nvSpPr>
      <dsp:spPr>
        <a:xfrm>
          <a:off x="5565240" y="-267691"/>
          <a:ext cx="3545042" cy="3545042"/>
        </a:xfrm>
        <a:prstGeom prst="circularArrow">
          <a:avLst>
            <a:gd name="adj1" fmla="val 3319"/>
            <a:gd name="adj2" fmla="val 410017"/>
            <a:gd name="adj3" fmla="val 19414472"/>
            <a:gd name="adj4" fmla="val 12575511"/>
            <a:gd name="adj5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C7363D-F396-44C6-8B71-271E8D5B8CD3}">
      <dsp:nvSpPr>
        <dsp:cNvPr id="0" name=""/>
        <dsp:cNvSpPr/>
      </dsp:nvSpPr>
      <dsp:spPr>
        <a:xfrm>
          <a:off x="4688344" y="692467"/>
          <a:ext cx="2437854" cy="9694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900" kern="1200" dirty="0"/>
            <a:t>Mars – Juni 2025</a:t>
          </a:r>
        </a:p>
      </dsp:txBody>
      <dsp:txXfrm>
        <a:off x="4716738" y="720861"/>
        <a:ext cx="2381066" cy="912666"/>
      </dsp:txXfrm>
    </dsp:sp>
    <dsp:sp modelId="{B6A05F50-0780-47C3-A240-B3A155548C4F}">
      <dsp:nvSpPr>
        <dsp:cNvPr id="0" name=""/>
        <dsp:cNvSpPr/>
      </dsp:nvSpPr>
      <dsp:spPr>
        <a:xfrm>
          <a:off x="7686453" y="1177194"/>
          <a:ext cx="2742586" cy="2262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600" b="0" kern="1200" dirty="0">
              <a:solidFill>
                <a:schemeClr val="tx1"/>
              </a:solidFill>
            </a:rPr>
            <a:t>Agerande i enlighet med det föregående</a:t>
          </a:r>
        </a:p>
      </dsp:txBody>
      <dsp:txXfrm>
        <a:off x="7738509" y="1229250"/>
        <a:ext cx="2638474" cy="1673221"/>
      </dsp:txXfrm>
    </dsp:sp>
    <dsp:sp modelId="{3D53A824-4DD4-49C8-908B-365859C91766}">
      <dsp:nvSpPr>
        <dsp:cNvPr id="0" name=""/>
        <dsp:cNvSpPr/>
      </dsp:nvSpPr>
      <dsp:spPr>
        <a:xfrm>
          <a:off x="8295917" y="2954528"/>
          <a:ext cx="2437854" cy="9694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900" kern="1200" dirty="0"/>
            <a:t>Efter juli 2025</a:t>
          </a:r>
        </a:p>
      </dsp:txBody>
      <dsp:txXfrm>
        <a:off x="8324311" y="2982922"/>
        <a:ext cx="2381066" cy="9126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402F4-31EA-49A0-A395-826A370C21B2}">
      <dsp:nvSpPr>
        <dsp:cNvPr id="0" name=""/>
        <dsp:cNvSpPr/>
      </dsp:nvSpPr>
      <dsp:spPr>
        <a:xfrm>
          <a:off x="3960" y="1561967"/>
          <a:ext cx="2782197" cy="2294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600" kern="1200" dirty="0"/>
            <a:t>Träff med samtliga ansvariga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600" kern="1200" dirty="0"/>
            <a:t>Lagen, lagens intentioner, upplägg och tidsplan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600" kern="1200" dirty="0"/>
            <a:t>Intro av första temat som är förebyggande och lätt tillgängligt</a:t>
          </a:r>
        </a:p>
      </dsp:txBody>
      <dsp:txXfrm>
        <a:off x="56768" y="1614775"/>
        <a:ext cx="2676581" cy="1697387"/>
      </dsp:txXfrm>
    </dsp:sp>
    <dsp:sp modelId="{479221D5-E2CB-443F-B526-0F070DE5249A}">
      <dsp:nvSpPr>
        <dsp:cNvPr id="0" name=""/>
        <dsp:cNvSpPr/>
      </dsp:nvSpPr>
      <dsp:spPr>
        <a:xfrm>
          <a:off x="1574086" y="2132219"/>
          <a:ext cx="3033209" cy="3033209"/>
        </a:xfrm>
        <a:prstGeom prst="leftCircularArrow">
          <a:avLst>
            <a:gd name="adj1" fmla="val 3040"/>
            <a:gd name="adj2" fmla="val 373059"/>
            <a:gd name="adj3" fmla="val 2148570"/>
            <a:gd name="adj4" fmla="val 9024489"/>
            <a:gd name="adj5" fmla="val 354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69733-5D92-4D32-8089-1A5C7197059D}">
      <dsp:nvSpPr>
        <dsp:cNvPr id="0" name=""/>
        <dsp:cNvSpPr/>
      </dsp:nvSpPr>
      <dsp:spPr>
        <a:xfrm>
          <a:off x="622226" y="3364971"/>
          <a:ext cx="2473064" cy="983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500" kern="1200" dirty="0"/>
            <a:t>Uppstart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500" kern="1200" dirty="0"/>
            <a:t>1/11 - 2024</a:t>
          </a:r>
        </a:p>
      </dsp:txBody>
      <dsp:txXfrm>
        <a:off x="651030" y="3393775"/>
        <a:ext cx="2415456" cy="925848"/>
      </dsp:txXfrm>
    </dsp:sp>
    <dsp:sp modelId="{01C0C434-097B-4F0B-BF2C-4D1EB5ACFD81}">
      <dsp:nvSpPr>
        <dsp:cNvPr id="0" name=""/>
        <dsp:cNvSpPr/>
      </dsp:nvSpPr>
      <dsp:spPr>
        <a:xfrm>
          <a:off x="3534334" y="1561967"/>
          <a:ext cx="2782197" cy="2294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1600" kern="1200" dirty="0"/>
        </a:p>
      </dsp:txBody>
      <dsp:txXfrm>
        <a:off x="3587142" y="2106503"/>
        <a:ext cx="2676581" cy="1697387"/>
      </dsp:txXfrm>
    </dsp:sp>
    <dsp:sp modelId="{D60B58D4-E7A9-4F61-AD8C-59C15F720EF5}">
      <dsp:nvSpPr>
        <dsp:cNvPr id="0" name=""/>
        <dsp:cNvSpPr/>
      </dsp:nvSpPr>
      <dsp:spPr>
        <a:xfrm>
          <a:off x="5081275" y="163263"/>
          <a:ext cx="3388712" cy="3388712"/>
        </a:xfrm>
        <a:prstGeom prst="circularArrow">
          <a:avLst>
            <a:gd name="adj1" fmla="val 2721"/>
            <a:gd name="adj2" fmla="val 331436"/>
            <a:gd name="adj3" fmla="val 19493053"/>
            <a:gd name="adj4" fmla="val 12575511"/>
            <a:gd name="adj5" fmla="val 317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C7363D-F396-44C6-8B71-271E8D5B8CD3}">
      <dsp:nvSpPr>
        <dsp:cNvPr id="0" name=""/>
        <dsp:cNvSpPr/>
      </dsp:nvSpPr>
      <dsp:spPr>
        <a:xfrm>
          <a:off x="4152600" y="1070239"/>
          <a:ext cx="2473064" cy="983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500" kern="1200" dirty="0"/>
            <a:t>Eget arbete </a:t>
          </a:r>
        </a:p>
      </dsp:txBody>
      <dsp:txXfrm>
        <a:off x="4181404" y="1099043"/>
        <a:ext cx="2415456" cy="925848"/>
      </dsp:txXfrm>
    </dsp:sp>
    <dsp:sp modelId="{B6A05F50-0780-47C3-A240-B3A155548C4F}">
      <dsp:nvSpPr>
        <dsp:cNvPr id="0" name=""/>
        <dsp:cNvSpPr/>
      </dsp:nvSpPr>
      <dsp:spPr>
        <a:xfrm>
          <a:off x="7064708" y="1561967"/>
          <a:ext cx="2782197" cy="2294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600" b="0" kern="1200" dirty="0">
              <a:solidFill>
                <a:schemeClr val="tx1"/>
              </a:solidFill>
            </a:rPr>
            <a:t>Lämna in gruppens nuläges- och behovsanalys på temat till PG och Monica</a:t>
          </a:r>
        </a:p>
      </dsp:txBody>
      <dsp:txXfrm>
        <a:off x="7117516" y="1614775"/>
        <a:ext cx="2676581" cy="1697387"/>
      </dsp:txXfrm>
    </dsp:sp>
    <dsp:sp modelId="{3D53A824-4DD4-49C8-908B-365859C91766}">
      <dsp:nvSpPr>
        <dsp:cNvPr id="0" name=""/>
        <dsp:cNvSpPr/>
      </dsp:nvSpPr>
      <dsp:spPr>
        <a:xfrm>
          <a:off x="7682974" y="3364971"/>
          <a:ext cx="2473064" cy="983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500" kern="1200" dirty="0"/>
            <a:t>Inlämning 1/12 - 2024</a:t>
          </a:r>
        </a:p>
      </dsp:txBody>
      <dsp:txXfrm>
        <a:off x="7711778" y="3393775"/>
        <a:ext cx="2415456" cy="925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7A3C2-5B9A-45E5-BAE0-5A5689AB4B0D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DA06E-E566-467B-A2D5-505A00FA75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6161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DA06E-E566-467B-A2D5-505A00FA75E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536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DA06E-E566-467B-A2D5-505A00FA75E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62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61920-5199-41A0-BC7A-AE76E41EADA0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6471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DA06E-E566-467B-A2D5-505A00FA75EF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0957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DA06E-E566-467B-A2D5-505A00FA75EF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8603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DA06E-E566-467B-A2D5-505A00FA75EF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356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d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 6">
            <a:extLst>
              <a:ext uri="{FF2B5EF4-FFF2-40B4-BE49-F238E27FC236}">
                <a16:creationId xmlns:a16="http://schemas.microsoft.com/office/drawing/2014/main" id="{B13954D7-7221-6760-0F07-E17E8805E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2314" y="464189"/>
            <a:ext cx="3997698" cy="399769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B694F086-4731-B3CC-6CCF-DDA58EE3E2AA}"/>
              </a:ext>
            </a:extLst>
          </p:cNvPr>
          <p:cNvSpPr txBox="1"/>
          <p:nvPr userDrawn="1"/>
        </p:nvSpPr>
        <p:spPr>
          <a:xfrm>
            <a:off x="1098714" y="1789004"/>
            <a:ext cx="3584898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DIN 2014 Bold" panose="020B0704020202020204" pitchFamily="34" charset="0"/>
                <a:cs typeface="Arial" panose="020B0604020202020204" pitchFamily="34" charset="0"/>
              </a:rPr>
              <a:t>Tillsammans </a:t>
            </a: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DIN 2014 Bold" panose="020B0704020202020204" pitchFamily="34" charset="0"/>
                <a:cs typeface="Arial" panose="020B0604020202020204" pitchFamily="34" charset="0"/>
              </a:rPr>
            </a:b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DIN 2014 Bold" panose="020B0704020202020204" pitchFamily="34" charset="0"/>
                <a:cs typeface="Arial" panose="020B0604020202020204" pitchFamily="34" charset="0"/>
              </a:rPr>
              <a:t>skapar vi det goda livet för invånare i Skara kommun.</a:t>
            </a:r>
            <a:endParaRPr lang="sv-SE" sz="1200" b="1" dirty="0">
              <a:solidFill>
                <a:schemeClr val="bg1"/>
              </a:solidFill>
              <a:latin typeface="Arial" panose="020B0604020202020204" pitchFamily="34" charset="0"/>
              <a:ea typeface="DIN 2014 Bold" panose="020B07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8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529819"/>
            <a:ext cx="9871841" cy="316678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B1361028-DC4D-D6C3-CE09-84C781D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4511"/>
            <a:ext cx="9871841" cy="10096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615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B1361028-DC4D-D6C3-CE09-84C781D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5533"/>
            <a:ext cx="9871841" cy="10096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571860"/>
            <a:ext cx="9871841" cy="30721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punktlistan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201077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_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849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ön cirkel,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3955" y="1307401"/>
            <a:ext cx="5761523" cy="429789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2" name="Ellips 1"/>
          <p:cNvSpPr/>
          <p:nvPr userDrawn="1"/>
        </p:nvSpPr>
        <p:spPr>
          <a:xfrm>
            <a:off x="542369" y="1167118"/>
            <a:ext cx="4598892" cy="44381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B1361028-DC4D-D6C3-CE09-84C781D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215" y="2890795"/>
            <a:ext cx="3505200" cy="990821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7962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sa cirkel,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3955" y="1307401"/>
            <a:ext cx="5761523" cy="429789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2" name="Ellips 1"/>
          <p:cNvSpPr/>
          <p:nvPr userDrawn="1"/>
        </p:nvSpPr>
        <p:spPr>
          <a:xfrm>
            <a:off x="542369" y="1167118"/>
            <a:ext cx="4598892" cy="44381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B1361028-DC4D-D6C3-CE09-84C781D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215" y="2890795"/>
            <a:ext cx="3505200" cy="990821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1716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å cirkel,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3955" y="1307401"/>
            <a:ext cx="5761523" cy="429789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2" name="Ellips 1"/>
          <p:cNvSpPr/>
          <p:nvPr userDrawn="1"/>
        </p:nvSpPr>
        <p:spPr>
          <a:xfrm>
            <a:off x="542369" y="1167118"/>
            <a:ext cx="4598892" cy="44381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B1361028-DC4D-D6C3-CE09-84C781D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215" y="2890795"/>
            <a:ext cx="3505200" cy="990821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283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ön cirkel,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3955" y="1307401"/>
            <a:ext cx="5761523" cy="429789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2" name="Ellips 1"/>
          <p:cNvSpPr/>
          <p:nvPr userDrawn="1"/>
        </p:nvSpPr>
        <p:spPr>
          <a:xfrm>
            <a:off x="542369" y="1167118"/>
            <a:ext cx="4598892" cy="4438176"/>
          </a:xfrm>
          <a:prstGeom prst="ellipse">
            <a:avLst/>
          </a:prstGeom>
          <a:solidFill>
            <a:srgbClr val="BAB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B1361028-DC4D-D6C3-CE09-84C781D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215" y="2890795"/>
            <a:ext cx="3505200" cy="990821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6138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osa cirkel,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3955" y="1307401"/>
            <a:ext cx="5761523" cy="429789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2" name="Ellips 1"/>
          <p:cNvSpPr/>
          <p:nvPr userDrawn="1"/>
        </p:nvSpPr>
        <p:spPr>
          <a:xfrm>
            <a:off x="542369" y="1167118"/>
            <a:ext cx="4598892" cy="4438176"/>
          </a:xfrm>
          <a:prstGeom prst="ellipse">
            <a:avLst/>
          </a:prstGeom>
          <a:solidFill>
            <a:srgbClr val="D1B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B1361028-DC4D-D6C3-CE09-84C781D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215" y="2890795"/>
            <a:ext cx="3505200" cy="990821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8131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å cirkel,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3955" y="1307401"/>
            <a:ext cx="5761523" cy="429789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2" name="Ellips 1"/>
          <p:cNvSpPr/>
          <p:nvPr userDrawn="1"/>
        </p:nvSpPr>
        <p:spPr>
          <a:xfrm>
            <a:off x="542369" y="1167118"/>
            <a:ext cx="4598892" cy="4438176"/>
          </a:xfrm>
          <a:prstGeom prst="ellipse">
            <a:avLst/>
          </a:prstGeom>
          <a:solidFill>
            <a:srgbClr val="8E9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B1361028-DC4D-D6C3-CE09-84C781D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215" y="2890795"/>
            <a:ext cx="3505200" cy="990821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0183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, rosa, grön cirkel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/>
          <p:cNvSpPr/>
          <p:nvPr userDrawn="1"/>
        </p:nvSpPr>
        <p:spPr>
          <a:xfrm>
            <a:off x="1317819" y="2217763"/>
            <a:ext cx="2904558" cy="28030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/>
          <p:cNvSpPr/>
          <p:nvPr userDrawn="1"/>
        </p:nvSpPr>
        <p:spPr>
          <a:xfrm>
            <a:off x="4567753" y="2217763"/>
            <a:ext cx="2904558" cy="28030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/>
          <p:cNvSpPr/>
          <p:nvPr userDrawn="1"/>
        </p:nvSpPr>
        <p:spPr>
          <a:xfrm>
            <a:off x="7817687" y="2217763"/>
            <a:ext cx="2904558" cy="28030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15892" y="5303160"/>
            <a:ext cx="2308412" cy="132175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5826" y="5303160"/>
            <a:ext cx="2308412" cy="132175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11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15760" y="5303160"/>
            <a:ext cx="2308412" cy="132175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B1361028-DC4D-D6C3-CE09-84C781D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167" y="925767"/>
            <a:ext cx="9871841" cy="100965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058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F7F544BF-2707-E5B5-14E7-E0DCA08A8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2314" y="464189"/>
            <a:ext cx="3997698" cy="399769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694F086-4731-B3CC-6CCF-DDA58EE3E2AA}"/>
              </a:ext>
            </a:extLst>
          </p:cNvPr>
          <p:cNvSpPr txBox="1"/>
          <p:nvPr userDrawn="1"/>
        </p:nvSpPr>
        <p:spPr>
          <a:xfrm>
            <a:off x="1098714" y="1789004"/>
            <a:ext cx="3584898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DIN 2014 Bold" panose="020B0704020202020204" pitchFamily="34" charset="0"/>
                <a:cs typeface="Arial" panose="020B0604020202020204" pitchFamily="34" charset="0"/>
              </a:rPr>
              <a:t>Tillsammans </a:t>
            </a: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DIN 2014 Bold" panose="020B0704020202020204" pitchFamily="34" charset="0"/>
                <a:cs typeface="Arial" panose="020B0604020202020204" pitchFamily="34" charset="0"/>
              </a:rPr>
            </a:b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DIN 2014 Bold" panose="020B0704020202020204" pitchFamily="34" charset="0"/>
                <a:cs typeface="Arial" panose="020B0604020202020204" pitchFamily="34" charset="0"/>
              </a:rPr>
              <a:t>skapar vi det goda livet för invånare i Skara kommun.</a:t>
            </a:r>
            <a:endParaRPr lang="sv-SE" sz="1200" b="1" dirty="0">
              <a:solidFill>
                <a:schemeClr val="tx1"/>
              </a:solidFill>
              <a:latin typeface="Arial" panose="020B0604020202020204" pitchFamily="34" charset="0"/>
              <a:ea typeface="DIN 2014 Bold" panose="020B07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880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, rosa, grön cirkel, opacitet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/>
          <p:cNvSpPr/>
          <p:nvPr userDrawn="1"/>
        </p:nvSpPr>
        <p:spPr>
          <a:xfrm>
            <a:off x="1317819" y="2217763"/>
            <a:ext cx="2904558" cy="28030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/>
          <p:cNvSpPr/>
          <p:nvPr userDrawn="1"/>
        </p:nvSpPr>
        <p:spPr>
          <a:xfrm>
            <a:off x="4567753" y="2217763"/>
            <a:ext cx="2904558" cy="28030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/>
          <p:cNvSpPr/>
          <p:nvPr userDrawn="1"/>
        </p:nvSpPr>
        <p:spPr>
          <a:xfrm>
            <a:off x="7817687" y="2217763"/>
            <a:ext cx="2904558" cy="28030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15892" y="5303160"/>
            <a:ext cx="2308412" cy="132175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5826" y="5303160"/>
            <a:ext cx="2308412" cy="132175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11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15760" y="5303160"/>
            <a:ext cx="2308412" cy="132175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B1361028-DC4D-D6C3-CE09-84C781D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167" y="925767"/>
            <a:ext cx="9871841" cy="100965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10611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d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799AF78D-1A41-2084-D297-CEAEB8BFC6F8}"/>
              </a:ext>
            </a:extLst>
          </p:cNvPr>
          <p:cNvSpPr txBox="1"/>
          <p:nvPr userDrawn="1"/>
        </p:nvSpPr>
        <p:spPr>
          <a:xfrm>
            <a:off x="1214511" y="1728000"/>
            <a:ext cx="9762978" cy="25391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Tillsammans och framåt.</a:t>
            </a:r>
            <a:b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</a:br>
            <a: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Mod och initiativ.</a:t>
            </a:r>
            <a:b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</a:br>
            <a: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Engagemang och service.</a:t>
            </a:r>
            <a:endParaRPr lang="sv-SE" sz="32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399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nd bild, 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rubrik 1">
            <a:extLst>
              <a:ext uri="{FF2B5EF4-FFF2-40B4-BE49-F238E27FC236}">
                <a16:creationId xmlns:a16="http://schemas.microsoft.com/office/drawing/2014/main" id="{6D1D328F-E60F-4CB5-C70C-B914F819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9202" y="681037"/>
            <a:ext cx="5275448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512C65B7-ECEB-A33B-E8BE-81BF55CA55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9203" y="1771650"/>
            <a:ext cx="5275448" cy="3900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+mn-lt"/>
              </a:defRPr>
            </a:lvl1pPr>
            <a:lvl2pPr marL="457200" indent="0">
              <a:buNone/>
              <a:defRPr sz="1600" b="0" i="0">
                <a:latin typeface="Georgia" panose="02040502050405020303" pitchFamily="18" charset="0"/>
              </a:defRPr>
            </a:lvl2pPr>
            <a:lvl3pPr marL="914400" indent="0">
              <a:buNone/>
              <a:defRPr sz="1600" b="0" i="0">
                <a:latin typeface="Georgia" panose="02040502050405020303" pitchFamily="18" charset="0"/>
              </a:defRPr>
            </a:lvl3pPr>
            <a:lvl4pPr marL="1371600" indent="0">
              <a:buNone/>
              <a:defRPr sz="1600" b="0" i="0">
                <a:latin typeface="Georgia" panose="02040502050405020303" pitchFamily="18" charset="0"/>
              </a:defRPr>
            </a:lvl4pPr>
            <a:lvl5pPr marL="1828800" indent="0">
              <a:buNone/>
              <a:defRPr sz="1600"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sv-SE" dirty="0"/>
              <a:t>Klicka här för att ändra texten.</a:t>
            </a:r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63781C98-1E80-CA88-4F1D-11239842AE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2"/>
          </p:nvPr>
        </p:nvSpPr>
        <p:spPr>
          <a:xfrm>
            <a:off x="0" y="1"/>
            <a:ext cx="5914800" cy="6858000"/>
          </a:xfrm>
          <a:custGeom>
            <a:avLst/>
            <a:gdLst>
              <a:gd name="connsiteX0" fmla="*/ 0 w 5661026"/>
              <a:gd name="connsiteY0" fmla="*/ 0 h 6857999"/>
              <a:gd name="connsiteX1" fmla="*/ 3359505 w 5661026"/>
              <a:gd name="connsiteY1" fmla="*/ 0 h 6857999"/>
              <a:gd name="connsiteX2" fmla="*/ 3530959 w 5661026"/>
              <a:gd name="connsiteY2" fmla="*/ 82566 h 6857999"/>
              <a:gd name="connsiteX3" fmla="*/ 5661026 w 5661026"/>
              <a:gd name="connsiteY3" fmla="*/ 3447582 h 6857999"/>
              <a:gd name="connsiteX4" fmla="*/ 3530959 w 5661026"/>
              <a:gd name="connsiteY4" fmla="*/ 6812599 h 6857999"/>
              <a:gd name="connsiteX5" fmla="*/ 3436681 w 5661026"/>
              <a:gd name="connsiteY5" fmla="*/ 6857999 h 6857999"/>
              <a:gd name="connsiteX6" fmla="*/ 0 w 5661026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1026" h="6857999">
                <a:moveTo>
                  <a:pt x="0" y="0"/>
                </a:moveTo>
                <a:lnTo>
                  <a:pt x="3359505" y="0"/>
                </a:lnTo>
                <a:lnTo>
                  <a:pt x="3530959" y="82566"/>
                </a:lnTo>
                <a:cubicBezTo>
                  <a:pt x="4799723" y="730611"/>
                  <a:pt x="5661026" y="1994523"/>
                  <a:pt x="5661026" y="3447582"/>
                </a:cubicBezTo>
                <a:cubicBezTo>
                  <a:pt x="5661026" y="4900641"/>
                  <a:pt x="4799723" y="6164554"/>
                  <a:pt x="3530959" y="6812599"/>
                </a:cubicBezTo>
                <a:lnTo>
                  <a:pt x="3436681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4130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, namn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F4008F05-0D0C-5282-CC01-C9F2D6F406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7350" y="358775"/>
            <a:ext cx="5273675" cy="357661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i="0">
                <a:latin typeface="Garamond" panose="02020404030301010803" pitchFamily="18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dirty="0"/>
              <a:t>”Här kan du skriva ett inspirerande och härligt citat av någon.”</a:t>
            </a:r>
          </a:p>
        </p:txBody>
      </p:sp>
      <p:sp>
        <p:nvSpPr>
          <p:cNvPr id="4" name="Platshållare för text 9">
            <a:extLst>
              <a:ext uri="{FF2B5EF4-FFF2-40B4-BE49-F238E27FC236}">
                <a16:creationId xmlns:a16="http://schemas.microsoft.com/office/drawing/2014/main" id="{C7F1F9FF-A6EF-68C9-6F3A-0CE7650D78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350" y="4224760"/>
            <a:ext cx="5273675" cy="175935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dirty="0"/>
              <a:t>NAMN, TITEL OCH FÖRETAG PÅ CITERAD PERSON</a:t>
            </a:r>
          </a:p>
        </p:txBody>
      </p:sp>
      <p:sp>
        <p:nvSpPr>
          <p:cNvPr id="6" name="Platshållare för bild 4">
            <a:extLst>
              <a:ext uri="{FF2B5EF4-FFF2-40B4-BE49-F238E27FC236}">
                <a16:creationId xmlns:a16="http://schemas.microsoft.com/office/drawing/2014/main" id="{DE0372FE-23BB-8CF0-2B22-DB0DE6CC72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7200" y="0"/>
            <a:ext cx="5914800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949334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4">
            <a:extLst>
              <a:ext uri="{FF2B5EF4-FFF2-40B4-BE49-F238E27FC236}">
                <a16:creationId xmlns:a16="http://schemas.microsoft.com/office/drawing/2014/main" id="{C196DDEB-972B-1DF5-3939-192266F673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214461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D2FBD9A2-2C07-FA4B-B96D-DF81F55F0A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914800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6" name="Platshållare för bild 4">
            <a:extLst>
              <a:ext uri="{FF2B5EF4-FFF2-40B4-BE49-F238E27FC236}">
                <a16:creationId xmlns:a16="http://schemas.microsoft.com/office/drawing/2014/main" id="{91901D36-D0C0-294D-B82A-166B367649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7203" y="0"/>
            <a:ext cx="5914800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7470122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D2FBD9A2-2C07-FA4B-B96D-DF81F55F0A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068"/>
            <a:ext cx="5914800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6" name="Platshållare för bild 4">
            <a:extLst>
              <a:ext uri="{FF2B5EF4-FFF2-40B4-BE49-F238E27FC236}">
                <a16:creationId xmlns:a16="http://schemas.microsoft.com/office/drawing/2014/main" id="{91901D36-D0C0-294D-B82A-166B367649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7200" y="-1"/>
            <a:ext cx="5914800" cy="3250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8" name="Platshållare för bild 4">
            <a:extLst>
              <a:ext uri="{FF2B5EF4-FFF2-40B4-BE49-F238E27FC236}">
                <a16:creationId xmlns:a16="http://schemas.microsoft.com/office/drawing/2014/main" id="{95E2605A-EA2A-5D4D-8737-A7984A6CAF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77200" y="3607202"/>
            <a:ext cx="5914800" cy="3250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039370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A5939F-8B2A-3F79-1DBE-EC3D9997D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2AFABC-A156-358D-A384-F77DBBA09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7FBFA04-A0CD-CF49-2517-F1D783E49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EB03-A3B1-49B2-A982-D1D70C347025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E87BE1-558A-0906-0D6F-4D3EE5F21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22647C8-36D1-E47A-5106-C3BB9292B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3B97-3A81-4DF7-BB9E-35A3D6BC17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1963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munledningsförvaltn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1851900488"/>
              </p:ext>
            </p:extLst>
          </p:nvPr>
        </p:nvGraphicFramePr>
        <p:xfrm>
          <a:off x="390888" y="383907"/>
          <a:ext cx="11391610" cy="7322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4907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n - och utbild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 userDrawn="1">
            <p:extLst>
              <p:ext uri="{D42A27DB-BD31-4B8C-83A1-F6EECF244321}">
                <p14:modId xmlns:p14="http://schemas.microsoft.com/office/powerpoint/2010/main" val="1100253963"/>
              </p:ext>
            </p:extLst>
          </p:nvPr>
        </p:nvGraphicFramePr>
        <p:xfrm>
          <a:off x="390888" y="383907"/>
          <a:ext cx="11391610" cy="7322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815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, staden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8021FDA3-0DB1-0989-C76F-868515C1D408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30620"/>
            <a:ext cx="7546428" cy="6227380"/>
          </a:xfrm>
          <a:custGeom>
            <a:avLst/>
            <a:gdLst>
              <a:gd name="connsiteX0" fmla="*/ 3316014 w 7546428"/>
              <a:gd name="connsiteY0" fmla="*/ 0 h 6227380"/>
              <a:gd name="connsiteX1" fmla="*/ 7546428 w 7546428"/>
              <a:gd name="connsiteY1" fmla="*/ 4151587 h 6227380"/>
              <a:gd name="connsiteX2" fmla="*/ 7035840 w 7546428"/>
              <a:gd name="connsiteY2" fmla="*/ 6130480 h 6227380"/>
              <a:gd name="connsiteX3" fmla="*/ 6975854 w 7546428"/>
              <a:gd name="connsiteY3" fmla="*/ 6227380 h 6227380"/>
              <a:gd name="connsiteX4" fmla="*/ 0 w 7546428"/>
              <a:gd name="connsiteY4" fmla="*/ 6227380 h 6227380"/>
              <a:gd name="connsiteX5" fmla="*/ 0 w 7546428"/>
              <a:gd name="connsiteY5" fmla="*/ 1578538 h 6227380"/>
              <a:gd name="connsiteX6" fmla="*/ 51621 w 7546428"/>
              <a:gd name="connsiteY6" fmla="*/ 1510792 h 6227380"/>
              <a:gd name="connsiteX7" fmla="*/ 3316014 w 7546428"/>
              <a:gd name="connsiteY7" fmla="*/ 0 h 622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6428" h="6227380">
                <a:moveTo>
                  <a:pt x="3316014" y="0"/>
                </a:moveTo>
                <a:cubicBezTo>
                  <a:pt x="5652407" y="0"/>
                  <a:pt x="7546428" y="1858729"/>
                  <a:pt x="7546428" y="4151587"/>
                </a:cubicBezTo>
                <a:cubicBezTo>
                  <a:pt x="7546428" y="4868105"/>
                  <a:pt x="7361465" y="5542228"/>
                  <a:pt x="7035840" y="6130480"/>
                </a:cubicBezTo>
                <a:lnTo>
                  <a:pt x="6975854" y="6227380"/>
                </a:lnTo>
                <a:lnTo>
                  <a:pt x="0" y="6227380"/>
                </a:lnTo>
                <a:lnTo>
                  <a:pt x="0" y="1578538"/>
                </a:lnTo>
                <a:lnTo>
                  <a:pt x="51621" y="1510792"/>
                </a:lnTo>
                <a:cubicBezTo>
                  <a:pt x="827541" y="588114"/>
                  <a:pt x="2001793" y="0"/>
                  <a:pt x="331601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8" name="Platshållare för rubrik 1">
            <a:extLst>
              <a:ext uri="{FF2B5EF4-FFF2-40B4-BE49-F238E27FC236}">
                <a16:creationId xmlns:a16="http://schemas.microsoft.com/office/drawing/2014/main" id="{6D1D328F-E60F-4CB5-C70C-B914F819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1887" y="4361793"/>
            <a:ext cx="5648869" cy="11222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1E50F098-E99A-CD29-826B-52B219179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1887" y="2788425"/>
            <a:ext cx="3892113" cy="127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514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och tekn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 userDrawn="1">
            <p:extLst>
              <p:ext uri="{D42A27DB-BD31-4B8C-83A1-F6EECF244321}">
                <p14:modId xmlns:p14="http://schemas.microsoft.com/office/powerpoint/2010/main" val="690101701"/>
              </p:ext>
            </p:extLst>
          </p:nvPr>
        </p:nvGraphicFramePr>
        <p:xfrm>
          <a:off x="1617134" y="1454843"/>
          <a:ext cx="8602133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Grupp 12"/>
          <p:cNvGrpSpPr/>
          <p:nvPr userDrawn="1"/>
        </p:nvGrpSpPr>
        <p:grpSpPr>
          <a:xfrm>
            <a:off x="4723757" y="340757"/>
            <a:ext cx="2104607" cy="1093624"/>
            <a:chOff x="4696912" y="0"/>
            <a:chExt cx="1779510" cy="893272"/>
          </a:xfrm>
          <a:solidFill>
            <a:schemeClr val="accent3"/>
          </a:solidFill>
        </p:grpSpPr>
        <p:sp>
          <p:nvSpPr>
            <p:cNvPr id="14" name="Rektangel 13"/>
            <p:cNvSpPr/>
            <p:nvPr userDrawn="1"/>
          </p:nvSpPr>
          <p:spPr>
            <a:xfrm>
              <a:off x="4751145" y="0"/>
              <a:ext cx="1725277" cy="893272"/>
            </a:xfrm>
            <a:prstGeom prst="rect">
              <a:avLst/>
            </a:prstGeom>
            <a:grpFill/>
            <a:ln>
              <a:solidFill>
                <a:srgbClr val="0083AE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xtruta 14"/>
            <p:cNvSpPr txBox="1"/>
            <p:nvPr userDrawn="1"/>
          </p:nvSpPr>
          <p:spPr>
            <a:xfrm>
              <a:off x="4696912" y="0"/>
              <a:ext cx="1725277" cy="893272"/>
            </a:xfrm>
            <a:prstGeom prst="rect">
              <a:avLst/>
            </a:prstGeom>
            <a:grpFill/>
            <a:ln>
              <a:solidFill>
                <a:srgbClr val="0083AE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126051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600" dirty="0">
                  <a:latin typeface="Arial" panose="020B0604020202020204" pitchFamily="34" charset="0"/>
                  <a:cs typeface="Arial" panose="020B0604020202020204" pitchFamily="34" charset="0"/>
                </a:rPr>
                <a:t>Nämnden för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600" dirty="0">
                  <a:latin typeface="Arial" panose="020B0604020202020204" pitchFamily="34" charset="0"/>
                  <a:cs typeface="Arial" panose="020B0604020202020204" pitchFamily="34" charset="0"/>
                </a:rPr>
                <a:t>service och teknik</a:t>
              </a:r>
            </a:p>
          </p:txBody>
        </p:sp>
      </p:grpSp>
      <p:grpSp>
        <p:nvGrpSpPr>
          <p:cNvPr id="16" name="Grupp 15"/>
          <p:cNvGrpSpPr/>
          <p:nvPr userDrawn="1"/>
        </p:nvGrpSpPr>
        <p:grpSpPr>
          <a:xfrm>
            <a:off x="5509097" y="1285503"/>
            <a:ext cx="1552749" cy="297757"/>
            <a:chOff x="5130075" y="703080"/>
            <a:chExt cx="1552749" cy="297757"/>
          </a:xfrm>
          <a:solidFill>
            <a:schemeClr val="bg2"/>
          </a:solidFill>
        </p:grpSpPr>
        <p:sp>
          <p:nvSpPr>
            <p:cNvPr id="17" name="Rektangel 16"/>
            <p:cNvSpPr/>
            <p:nvPr userDrawn="1"/>
          </p:nvSpPr>
          <p:spPr>
            <a:xfrm>
              <a:off x="5130075" y="703080"/>
              <a:ext cx="1552749" cy="2977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textruta 17"/>
            <p:cNvSpPr txBox="1"/>
            <p:nvPr userDrawn="1"/>
          </p:nvSpPr>
          <p:spPr>
            <a:xfrm>
              <a:off x="5130075" y="703080"/>
              <a:ext cx="1552749" cy="297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7620" rIns="30480" bIns="7620" numCol="1" spcCol="1270" anchor="ctr" anchorCtr="0">
              <a:noAutofit/>
            </a:bodyPr>
            <a:lstStyle/>
            <a:p>
              <a:pPr lvl="0" algn="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Nämndsordförande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1298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hällsbyggn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k koppling 3"/>
          <p:cNvSpPr/>
          <p:nvPr userDrawn="1"/>
        </p:nvSpPr>
        <p:spPr>
          <a:xfrm>
            <a:off x="5977631" y="3778818"/>
            <a:ext cx="3176109" cy="70819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22192"/>
                </a:lnTo>
                <a:lnTo>
                  <a:pt x="3176109" y="422192"/>
                </a:lnTo>
                <a:lnTo>
                  <a:pt x="3176109" y="70819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ak koppling 4"/>
          <p:cNvSpPr/>
          <p:nvPr userDrawn="1"/>
        </p:nvSpPr>
        <p:spPr>
          <a:xfrm>
            <a:off x="2801522" y="3778818"/>
            <a:ext cx="3176109" cy="70819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176109" y="0"/>
                </a:moveTo>
                <a:lnTo>
                  <a:pt x="3176109" y="422192"/>
                </a:lnTo>
                <a:lnTo>
                  <a:pt x="0" y="422192"/>
                </a:lnTo>
                <a:lnTo>
                  <a:pt x="0" y="708193"/>
                </a:ln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upp 10"/>
          <p:cNvGrpSpPr/>
          <p:nvPr userDrawn="1"/>
        </p:nvGrpSpPr>
        <p:grpSpPr>
          <a:xfrm>
            <a:off x="4805761" y="1009078"/>
            <a:ext cx="2367370" cy="1225719"/>
            <a:chOff x="3277527" y="0"/>
            <a:chExt cx="2367370" cy="1225719"/>
          </a:xfrm>
          <a:solidFill>
            <a:schemeClr val="accent3"/>
          </a:solidFill>
        </p:grpSpPr>
        <p:sp>
          <p:nvSpPr>
            <p:cNvPr id="19" name="Rektangel 18"/>
            <p:cNvSpPr/>
            <p:nvPr userDrawn="1"/>
          </p:nvSpPr>
          <p:spPr>
            <a:xfrm>
              <a:off x="3277527" y="0"/>
              <a:ext cx="2367370" cy="122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textruta 19"/>
            <p:cNvSpPr txBox="1"/>
            <p:nvPr userDrawn="1"/>
          </p:nvSpPr>
          <p:spPr>
            <a:xfrm>
              <a:off x="3277527" y="0"/>
              <a:ext cx="2367370" cy="12257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7296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Samhällsbyggnads-nämnden</a:t>
              </a:r>
            </a:p>
          </p:txBody>
        </p:sp>
      </p:grpSp>
      <p:grpSp>
        <p:nvGrpSpPr>
          <p:cNvPr id="21" name="Grupp 20"/>
          <p:cNvGrpSpPr/>
          <p:nvPr userDrawn="1"/>
        </p:nvGrpSpPr>
        <p:grpSpPr>
          <a:xfrm>
            <a:off x="5279228" y="1898203"/>
            <a:ext cx="2130633" cy="408573"/>
            <a:chOff x="3750994" y="889125"/>
            <a:chExt cx="2130633" cy="408573"/>
          </a:xfrm>
          <a:solidFill>
            <a:srgbClr val="D4BEA3"/>
          </a:solidFill>
        </p:grpSpPr>
        <p:sp>
          <p:nvSpPr>
            <p:cNvPr id="22" name="Rektangel 21"/>
            <p:cNvSpPr/>
            <p:nvPr userDrawn="1"/>
          </p:nvSpPr>
          <p:spPr>
            <a:xfrm>
              <a:off x="3750994" y="889125"/>
              <a:ext cx="2130633" cy="408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ruta 22"/>
            <p:cNvSpPr txBox="1"/>
            <p:nvPr userDrawn="1"/>
          </p:nvSpPr>
          <p:spPr>
            <a:xfrm>
              <a:off x="3750994" y="889125"/>
              <a:ext cx="2130633" cy="40857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8890" rIns="35560" bIns="8890" numCol="1" spcCol="1270" anchor="ctr" anchorCtr="0">
              <a:noAutofit/>
            </a:bodyPr>
            <a:lstStyle/>
            <a:p>
              <a:pPr lvl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Nämndsordförande</a:t>
              </a:r>
            </a:p>
          </p:txBody>
        </p:sp>
      </p:grpSp>
      <p:grpSp>
        <p:nvGrpSpPr>
          <p:cNvPr id="24" name="Grupp 23"/>
          <p:cNvGrpSpPr/>
          <p:nvPr userDrawn="1"/>
        </p:nvGrpSpPr>
        <p:grpSpPr>
          <a:xfrm>
            <a:off x="4793946" y="2553099"/>
            <a:ext cx="2367370" cy="1225719"/>
            <a:chOff x="3265712" y="1544021"/>
            <a:chExt cx="2367370" cy="1225719"/>
          </a:xfrm>
          <a:solidFill>
            <a:schemeClr val="accent3"/>
          </a:solidFill>
        </p:grpSpPr>
        <p:sp>
          <p:nvSpPr>
            <p:cNvPr id="25" name="Rektangel 24"/>
            <p:cNvSpPr/>
            <p:nvPr userDrawn="1"/>
          </p:nvSpPr>
          <p:spPr>
            <a:xfrm>
              <a:off x="3265712" y="1544021"/>
              <a:ext cx="2367370" cy="1225719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textruta 25"/>
            <p:cNvSpPr txBox="1"/>
            <p:nvPr userDrawn="1"/>
          </p:nvSpPr>
          <p:spPr>
            <a:xfrm>
              <a:off x="3265712" y="1544021"/>
              <a:ext cx="2367370" cy="12257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7296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Samhällsbyggnads-förvaltningen</a:t>
              </a:r>
            </a:p>
          </p:txBody>
        </p:sp>
      </p:grpSp>
      <p:grpSp>
        <p:nvGrpSpPr>
          <p:cNvPr id="27" name="Grupp 26"/>
          <p:cNvGrpSpPr/>
          <p:nvPr userDrawn="1"/>
        </p:nvGrpSpPr>
        <p:grpSpPr>
          <a:xfrm>
            <a:off x="5267420" y="3506436"/>
            <a:ext cx="2130633" cy="408573"/>
            <a:chOff x="3739186" y="2497358"/>
            <a:chExt cx="2130633" cy="408573"/>
          </a:xfrm>
          <a:solidFill>
            <a:srgbClr val="D4BEA3"/>
          </a:solidFill>
        </p:grpSpPr>
        <p:sp>
          <p:nvSpPr>
            <p:cNvPr id="28" name="Rektangel 27"/>
            <p:cNvSpPr/>
            <p:nvPr userDrawn="1"/>
          </p:nvSpPr>
          <p:spPr>
            <a:xfrm>
              <a:off x="3739186" y="2497358"/>
              <a:ext cx="2130633" cy="408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textruta 28"/>
            <p:cNvSpPr txBox="1"/>
            <p:nvPr userDrawn="1"/>
          </p:nvSpPr>
          <p:spPr>
            <a:xfrm>
              <a:off x="3739186" y="2497358"/>
              <a:ext cx="2130633" cy="40857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8890" rIns="35560" bIns="8890" numCol="1" spcCol="1270" anchor="ctr" anchorCtr="0">
              <a:noAutofit/>
            </a:bodyPr>
            <a:lstStyle/>
            <a:p>
              <a:pPr lvl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Förvaltningschef</a:t>
              </a:r>
            </a:p>
          </p:txBody>
        </p:sp>
      </p:grpSp>
      <p:grpSp>
        <p:nvGrpSpPr>
          <p:cNvPr id="30" name="Grupp 29"/>
          <p:cNvGrpSpPr/>
          <p:nvPr userDrawn="1"/>
        </p:nvGrpSpPr>
        <p:grpSpPr>
          <a:xfrm>
            <a:off x="1617837" y="4487012"/>
            <a:ext cx="2367370" cy="1225719"/>
            <a:chOff x="89603" y="3477934"/>
            <a:chExt cx="2367370" cy="1225719"/>
          </a:xfrm>
          <a:solidFill>
            <a:schemeClr val="accent3"/>
          </a:solidFill>
        </p:grpSpPr>
        <p:sp>
          <p:nvSpPr>
            <p:cNvPr id="31" name="Rektangel 30"/>
            <p:cNvSpPr/>
            <p:nvPr userDrawn="1"/>
          </p:nvSpPr>
          <p:spPr>
            <a:xfrm>
              <a:off x="89603" y="3477934"/>
              <a:ext cx="2367370" cy="1225719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textruta 31"/>
            <p:cNvSpPr txBox="1"/>
            <p:nvPr userDrawn="1"/>
          </p:nvSpPr>
          <p:spPr>
            <a:xfrm>
              <a:off x="89603" y="3477934"/>
              <a:ext cx="2367370" cy="12257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7296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6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Bygg</a:t>
              </a:r>
            </a:p>
          </p:txBody>
        </p:sp>
      </p:grpSp>
      <p:grpSp>
        <p:nvGrpSpPr>
          <p:cNvPr id="33" name="Grupp 32"/>
          <p:cNvGrpSpPr/>
          <p:nvPr userDrawn="1"/>
        </p:nvGrpSpPr>
        <p:grpSpPr>
          <a:xfrm>
            <a:off x="2091311" y="5440349"/>
            <a:ext cx="2130633" cy="408573"/>
            <a:chOff x="563077" y="4431271"/>
            <a:chExt cx="2130633" cy="408573"/>
          </a:xfrm>
          <a:solidFill>
            <a:schemeClr val="bg2"/>
          </a:solidFill>
        </p:grpSpPr>
        <p:sp>
          <p:nvSpPr>
            <p:cNvPr id="34" name="Rektangel 33"/>
            <p:cNvSpPr/>
            <p:nvPr userDrawn="1"/>
          </p:nvSpPr>
          <p:spPr>
            <a:xfrm>
              <a:off x="563077" y="4431271"/>
              <a:ext cx="2130633" cy="408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textruta 34"/>
            <p:cNvSpPr txBox="1"/>
            <p:nvPr userDrawn="1"/>
          </p:nvSpPr>
          <p:spPr>
            <a:xfrm>
              <a:off x="563077" y="4431271"/>
              <a:ext cx="2130633" cy="40857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8890" rIns="35560" bIns="8890" numCol="1" spcCol="1270" anchor="ctr" anchorCtr="0">
              <a:noAutofit/>
            </a:bodyPr>
            <a:lstStyle/>
            <a:p>
              <a:pPr lvl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Bygglovschef</a:t>
              </a:r>
            </a:p>
          </p:txBody>
        </p:sp>
      </p:grpSp>
      <p:grpSp>
        <p:nvGrpSpPr>
          <p:cNvPr id="36" name="Grupp 35"/>
          <p:cNvGrpSpPr/>
          <p:nvPr userDrawn="1"/>
        </p:nvGrpSpPr>
        <p:grpSpPr>
          <a:xfrm>
            <a:off x="4793946" y="4487012"/>
            <a:ext cx="2367370" cy="1225719"/>
            <a:chOff x="3265712" y="3477934"/>
            <a:chExt cx="2367370" cy="1225719"/>
          </a:xfrm>
          <a:solidFill>
            <a:schemeClr val="accent3"/>
          </a:solidFill>
        </p:grpSpPr>
        <p:sp>
          <p:nvSpPr>
            <p:cNvPr id="37" name="Rektangel 36"/>
            <p:cNvSpPr/>
            <p:nvPr userDrawn="1"/>
          </p:nvSpPr>
          <p:spPr>
            <a:xfrm>
              <a:off x="3265712" y="3477934"/>
              <a:ext cx="2367370" cy="1225719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textruta 37"/>
            <p:cNvSpPr txBox="1"/>
            <p:nvPr userDrawn="1"/>
          </p:nvSpPr>
          <p:spPr>
            <a:xfrm>
              <a:off x="3265712" y="3477934"/>
              <a:ext cx="2367370" cy="12257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7296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6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Miljö</a:t>
              </a:r>
            </a:p>
          </p:txBody>
        </p:sp>
      </p:grpSp>
      <p:grpSp>
        <p:nvGrpSpPr>
          <p:cNvPr id="39" name="Grupp 38"/>
          <p:cNvGrpSpPr/>
          <p:nvPr userDrawn="1"/>
        </p:nvGrpSpPr>
        <p:grpSpPr>
          <a:xfrm>
            <a:off x="5267420" y="5440349"/>
            <a:ext cx="2130633" cy="408573"/>
            <a:chOff x="3739186" y="4431271"/>
            <a:chExt cx="2130633" cy="408573"/>
          </a:xfrm>
          <a:solidFill>
            <a:schemeClr val="bg2"/>
          </a:solidFill>
        </p:grpSpPr>
        <p:sp>
          <p:nvSpPr>
            <p:cNvPr id="40" name="Rektangel 39"/>
            <p:cNvSpPr/>
            <p:nvPr userDrawn="1"/>
          </p:nvSpPr>
          <p:spPr>
            <a:xfrm>
              <a:off x="3739186" y="4431271"/>
              <a:ext cx="2130633" cy="408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textruta 40"/>
            <p:cNvSpPr txBox="1"/>
            <p:nvPr userDrawn="1"/>
          </p:nvSpPr>
          <p:spPr>
            <a:xfrm>
              <a:off x="3739186" y="4431271"/>
              <a:ext cx="2130633" cy="40857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8890" rIns="35560" bIns="8890" numCol="1" spcCol="1270" anchor="ctr" anchorCtr="0">
              <a:noAutofit/>
            </a:bodyPr>
            <a:lstStyle/>
            <a:p>
              <a:pPr lvl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Miljöchef</a:t>
              </a:r>
            </a:p>
          </p:txBody>
        </p:sp>
      </p:grpSp>
      <p:grpSp>
        <p:nvGrpSpPr>
          <p:cNvPr id="42" name="Grupp 41"/>
          <p:cNvGrpSpPr/>
          <p:nvPr userDrawn="1"/>
        </p:nvGrpSpPr>
        <p:grpSpPr>
          <a:xfrm>
            <a:off x="7970056" y="4487012"/>
            <a:ext cx="2367370" cy="1225719"/>
            <a:chOff x="6441822" y="3477934"/>
            <a:chExt cx="2367370" cy="1225719"/>
          </a:xfrm>
          <a:solidFill>
            <a:schemeClr val="accent3"/>
          </a:solidFill>
        </p:grpSpPr>
        <p:sp>
          <p:nvSpPr>
            <p:cNvPr id="43" name="Rektangel 42"/>
            <p:cNvSpPr/>
            <p:nvPr userDrawn="1"/>
          </p:nvSpPr>
          <p:spPr>
            <a:xfrm>
              <a:off x="6441822" y="3477934"/>
              <a:ext cx="2367370" cy="1225719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textruta 43"/>
            <p:cNvSpPr txBox="1"/>
            <p:nvPr userDrawn="1"/>
          </p:nvSpPr>
          <p:spPr>
            <a:xfrm>
              <a:off x="6441822" y="3477934"/>
              <a:ext cx="2367370" cy="12257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7296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6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</a:t>
              </a:r>
            </a:p>
          </p:txBody>
        </p:sp>
      </p:grpSp>
      <p:grpSp>
        <p:nvGrpSpPr>
          <p:cNvPr id="45" name="Grupp 44"/>
          <p:cNvGrpSpPr/>
          <p:nvPr userDrawn="1"/>
        </p:nvGrpSpPr>
        <p:grpSpPr>
          <a:xfrm>
            <a:off x="8443530" y="5440349"/>
            <a:ext cx="2130633" cy="408573"/>
            <a:chOff x="6915296" y="4431271"/>
            <a:chExt cx="2130633" cy="408573"/>
          </a:xfrm>
          <a:solidFill>
            <a:schemeClr val="bg2"/>
          </a:solidFill>
        </p:grpSpPr>
        <p:sp>
          <p:nvSpPr>
            <p:cNvPr id="46" name="Rektangel 45"/>
            <p:cNvSpPr/>
            <p:nvPr userDrawn="1"/>
          </p:nvSpPr>
          <p:spPr>
            <a:xfrm>
              <a:off x="6915296" y="4431271"/>
              <a:ext cx="2130633" cy="408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textruta 46"/>
            <p:cNvSpPr txBox="1"/>
            <p:nvPr userDrawn="1"/>
          </p:nvSpPr>
          <p:spPr>
            <a:xfrm>
              <a:off x="6915296" y="4431271"/>
              <a:ext cx="2130633" cy="40857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8890" rIns="35560" bIns="8890" numCol="1" spcCol="1270" anchor="ctr" anchorCtr="0">
              <a:noAutofit/>
            </a:bodyPr>
            <a:lstStyle/>
            <a:p>
              <a:pPr lvl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Stadsarkitekt &amp; planchef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6822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ltur och frit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upp 47"/>
          <p:cNvGrpSpPr/>
          <p:nvPr userDrawn="1"/>
        </p:nvGrpSpPr>
        <p:grpSpPr>
          <a:xfrm>
            <a:off x="4783397" y="956153"/>
            <a:ext cx="2367370" cy="1225719"/>
            <a:chOff x="3277527" y="0"/>
            <a:chExt cx="2367370" cy="1225719"/>
          </a:xfrm>
          <a:solidFill>
            <a:schemeClr val="accent3"/>
          </a:solidFill>
        </p:grpSpPr>
        <p:sp>
          <p:nvSpPr>
            <p:cNvPr id="49" name="Rektangel 48"/>
            <p:cNvSpPr/>
            <p:nvPr userDrawn="1"/>
          </p:nvSpPr>
          <p:spPr>
            <a:xfrm>
              <a:off x="3277527" y="0"/>
              <a:ext cx="2367370" cy="122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  <p:sp>
          <p:nvSpPr>
            <p:cNvPr id="50" name="textruta 6"/>
            <p:cNvSpPr txBox="1"/>
            <p:nvPr userDrawn="1"/>
          </p:nvSpPr>
          <p:spPr>
            <a:xfrm>
              <a:off x="3277527" y="0"/>
              <a:ext cx="2367370" cy="12257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72963" numCol="1" spcCol="1270" anchor="ctr" anchorCtr="0">
              <a:no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Kultur- och fritids-nämnden</a:t>
              </a:r>
            </a:p>
          </p:txBody>
        </p:sp>
      </p:grpSp>
      <p:grpSp>
        <p:nvGrpSpPr>
          <p:cNvPr id="51" name="Grupp 50"/>
          <p:cNvGrpSpPr/>
          <p:nvPr userDrawn="1"/>
        </p:nvGrpSpPr>
        <p:grpSpPr>
          <a:xfrm>
            <a:off x="5256864" y="1898203"/>
            <a:ext cx="2130633" cy="408573"/>
            <a:chOff x="3750994" y="889125"/>
            <a:chExt cx="2130633" cy="408573"/>
          </a:xfrm>
          <a:solidFill>
            <a:schemeClr val="bg2"/>
          </a:solidFill>
        </p:grpSpPr>
        <p:sp>
          <p:nvSpPr>
            <p:cNvPr id="52" name="Rektangel 51"/>
            <p:cNvSpPr/>
            <p:nvPr userDrawn="1"/>
          </p:nvSpPr>
          <p:spPr>
            <a:xfrm>
              <a:off x="3750994" y="889125"/>
              <a:ext cx="2130633" cy="408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  <p:sp>
          <p:nvSpPr>
            <p:cNvPr id="53" name="textruta 9"/>
            <p:cNvSpPr txBox="1"/>
            <p:nvPr userDrawn="1"/>
          </p:nvSpPr>
          <p:spPr>
            <a:xfrm>
              <a:off x="3750994" y="889125"/>
              <a:ext cx="2130633" cy="40857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8890" rIns="35560" bIns="8890" numCol="1" spcCol="1270" anchor="ctr" anchorCtr="0">
              <a:no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Nämndsordförande</a:t>
              </a:r>
            </a:p>
          </p:txBody>
        </p:sp>
      </p:grpSp>
      <p:grpSp>
        <p:nvGrpSpPr>
          <p:cNvPr id="54" name="Grupp 53"/>
          <p:cNvGrpSpPr/>
          <p:nvPr userDrawn="1"/>
        </p:nvGrpSpPr>
        <p:grpSpPr>
          <a:xfrm>
            <a:off x="3285554" y="4487012"/>
            <a:ext cx="2367370" cy="1225719"/>
            <a:chOff x="89603" y="3477934"/>
            <a:chExt cx="2367370" cy="1225719"/>
          </a:xfrm>
          <a:solidFill>
            <a:schemeClr val="accent3"/>
          </a:solidFill>
        </p:grpSpPr>
        <p:sp>
          <p:nvSpPr>
            <p:cNvPr id="55" name="Rektangel 54"/>
            <p:cNvSpPr/>
            <p:nvPr userDrawn="1"/>
          </p:nvSpPr>
          <p:spPr>
            <a:xfrm>
              <a:off x="89603" y="3477934"/>
              <a:ext cx="2367370" cy="1225719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  <p:sp>
          <p:nvSpPr>
            <p:cNvPr id="56" name="textruta 12"/>
            <p:cNvSpPr txBox="1"/>
            <p:nvPr userDrawn="1"/>
          </p:nvSpPr>
          <p:spPr>
            <a:xfrm>
              <a:off x="89603" y="3477934"/>
              <a:ext cx="2367370" cy="12257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72963" numCol="1" spcCol="1270" anchor="ctr" anchorCtr="0">
              <a:no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6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Kultur- och fritid</a:t>
              </a:r>
            </a:p>
          </p:txBody>
        </p:sp>
      </p:grpSp>
      <p:grpSp>
        <p:nvGrpSpPr>
          <p:cNvPr id="57" name="Grupp 56"/>
          <p:cNvGrpSpPr/>
          <p:nvPr userDrawn="1"/>
        </p:nvGrpSpPr>
        <p:grpSpPr>
          <a:xfrm>
            <a:off x="3759028" y="5440349"/>
            <a:ext cx="2130633" cy="408573"/>
            <a:chOff x="563077" y="4431271"/>
            <a:chExt cx="2130633" cy="408573"/>
          </a:xfrm>
          <a:solidFill>
            <a:schemeClr val="bg2"/>
          </a:solidFill>
        </p:grpSpPr>
        <p:sp>
          <p:nvSpPr>
            <p:cNvPr id="58" name="Rektangel 57"/>
            <p:cNvSpPr/>
            <p:nvPr userDrawn="1"/>
          </p:nvSpPr>
          <p:spPr>
            <a:xfrm>
              <a:off x="563077" y="4431271"/>
              <a:ext cx="2130633" cy="408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  <p:sp>
          <p:nvSpPr>
            <p:cNvPr id="59" name="textruta 15"/>
            <p:cNvSpPr txBox="1"/>
            <p:nvPr userDrawn="1"/>
          </p:nvSpPr>
          <p:spPr>
            <a:xfrm>
              <a:off x="563077" y="4431271"/>
              <a:ext cx="2130633" cy="40857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8890" rIns="35560" bIns="8890" numCol="1" spcCol="1270" anchor="ctr" anchorCtr="0">
              <a:no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Kultur- och fritidschef</a:t>
              </a:r>
            </a:p>
          </p:txBody>
        </p:sp>
      </p:grpSp>
      <p:grpSp>
        <p:nvGrpSpPr>
          <p:cNvPr id="60" name="Grupp 59"/>
          <p:cNvGrpSpPr/>
          <p:nvPr userDrawn="1"/>
        </p:nvGrpSpPr>
        <p:grpSpPr>
          <a:xfrm>
            <a:off x="6302340" y="4487012"/>
            <a:ext cx="2367370" cy="1225719"/>
            <a:chOff x="6441822" y="3477934"/>
            <a:chExt cx="2367370" cy="1225719"/>
          </a:xfrm>
          <a:solidFill>
            <a:schemeClr val="accent3"/>
          </a:solidFill>
        </p:grpSpPr>
        <p:sp>
          <p:nvSpPr>
            <p:cNvPr id="61" name="Rektangel 60"/>
            <p:cNvSpPr/>
            <p:nvPr userDrawn="1"/>
          </p:nvSpPr>
          <p:spPr>
            <a:xfrm>
              <a:off x="6441822" y="3477934"/>
              <a:ext cx="2367370" cy="1225719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  <p:sp>
          <p:nvSpPr>
            <p:cNvPr id="62" name="textruta 18"/>
            <p:cNvSpPr txBox="1"/>
            <p:nvPr userDrawn="1"/>
          </p:nvSpPr>
          <p:spPr>
            <a:xfrm>
              <a:off x="6441822" y="3477934"/>
              <a:ext cx="2367370" cy="12257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72963" numCol="1" spcCol="1270" anchor="ctr" anchorCtr="0">
              <a:no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6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Bibliotek</a:t>
              </a:r>
            </a:p>
          </p:txBody>
        </p:sp>
      </p:grpSp>
      <p:grpSp>
        <p:nvGrpSpPr>
          <p:cNvPr id="63" name="Grupp 62"/>
          <p:cNvGrpSpPr/>
          <p:nvPr userDrawn="1"/>
        </p:nvGrpSpPr>
        <p:grpSpPr>
          <a:xfrm>
            <a:off x="6775814" y="5440349"/>
            <a:ext cx="2130633" cy="408573"/>
            <a:chOff x="6915296" y="4431271"/>
            <a:chExt cx="2130633" cy="408573"/>
          </a:xfrm>
          <a:solidFill>
            <a:schemeClr val="bg2"/>
          </a:solidFill>
        </p:grpSpPr>
        <p:sp>
          <p:nvSpPr>
            <p:cNvPr id="64" name="Rektangel 63"/>
            <p:cNvSpPr/>
            <p:nvPr userDrawn="1"/>
          </p:nvSpPr>
          <p:spPr>
            <a:xfrm>
              <a:off x="6915296" y="4431271"/>
              <a:ext cx="2130633" cy="408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  <p:sp>
          <p:nvSpPr>
            <p:cNvPr id="65" name="textruta 21"/>
            <p:cNvSpPr txBox="1"/>
            <p:nvPr userDrawn="1"/>
          </p:nvSpPr>
          <p:spPr>
            <a:xfrm>
              <a:off x="6915296" y="4431271"/>
              <a:ext cx="2130633" cy="40857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8890" rIns="35560" bIns="8890" numCol="1" spcCol="1270" anchor="ctr" anchorCtr="0">
              <a:no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Bibliotekschef</a:t>
              </a:r>
            </a:p>
          </p:txBody>
        </p:sp>
      </p:grpSp>
      <p:sp>
        <p:nvSpPr>
          <p:cNvPr id="66" name="Rak koppling 3"/>
          <p:cNvSpPr/>
          <p:nvPr userDrawn="1"/>
        </p:nvSpPr>
        <p:spPr>
          <a:xfrm>
            <a:off x="5942091" y="3725893"/>
            <a:ext cx="1186334" cy="7611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52689"/>
                </a:lnTo>
                <a:lnTo>
                  <a:pt x="1186334" y="552689"/>
                </a:lnTo>
                <a:lnTo>
                  <a:pt x="1186334" y="761119"/>
                </a:ln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67" name="Rak koppling 4"/>
          <p:cNvSpPr/>
          <p:nvPr userDrawn="1"/>
        </p:nvSpPr>
        <p:spPr>
          <a:xfrm>
            <a:off x="4813760" y="3725893"/>
            <a:ext cx="1128330" cy="7611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128330" y="0"/>
                </a:moveTo>
                <a:lnTo>
                  <a:pt x="1128330" y="552689"/>
                </a:lnTo>
                <a:lnTo>
                  <a:pt x="0" y="552689"/>
                </a:lnTo>
                <a:lnTo>
                  <a:pt x="0" y="761119"/>
                </a:ln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grpSp>
        <p:nvGrpSpPr>
          <p:cNvPr id="68" name="Grupp 67"/>
          <p:cNvGrpSpPr/>
          <p:nvPr userDrawn="1"/>
        </p:nvGrpSpPr>
        <p:grpSpPr>
          <a:xfrm>
            <a:off x="4771582" y="2500174"/>
            <a:ext cx="2367370" cy="1225719"/>
            <a:chOff x="3265712" y="1544021"/>
            <a:chExt cx="2367370" cy="1225719"/>
          </a:xfrm>
          <a:solidFill>
            <a:schemeClr val="accent3"/>
          </a:solidFill>
        </p:grpSpPr>
        <p:sp>
          <p:nvSpPr>
            <p:cNvPr id="69" name="Rektangel 68"/>
            <p:cNvSpPr/>
            <p:nvPr userDrawn="1"/>
          </p:nvSpPr>
          <p:spPr>
            <a:xfrm>
              <a:off x="3265712" y="1544021"/>
              <a:ext cx="2367370" cy="1225719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  <p:sp>
          <p:nvSpPr>
            <p:cNvPr id="70" name="textruta 26"/>
            <p:cNvSpPr txBox="1"/>
            <p:nvPr userDrawn="1"/>
          </p:nvSpPr>
          <p:spPr>
            <a:xfrm>
              <a:off x="3265712" y="1544021"/>
              <a:ext cx="2367370" cy="12257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72963" numCol="1" spcCol="1270" anchor="ctr" anchorCtr="0">
              <a:no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Kultur- och fritids-förvaltningen</a:t>
              </a:r>
            </a:p>
          </p:txBody>
        </p:sp>
      </p:grpSp>
      <p:grpSp>
        <p:nvGrpSpPr>
          <p:cNvPr id="71" name="Grupp 70"/>
          <p:cNvGrpSpPr/>
          <p:nvPr userDrawn="1"/>
        </p:nvGrpSpPr>
        <p:grpSpPr>
          <a:xfrm>
            <a:off x="5245056" y="3506436"/>
            <a:ext cx="2130633" cy="408573"/>
            <a:chOff x="3739186" y="2497358"/>
            <a:chExt cx="2130633" cy="408573"/>
          </a:xfrm>
          <a:solidFill>
            <a:schemeClr val="bg2"/>
          </a:solidFill>
        </p:grpSpPr>
        <p:sp>
          <p:nvSpPr>
            <p:cNvPr id="72" name="Rektangel 71"/>
            <p:cNvSpPr/>
            <p:nvPr userDrawn="1"/>
          </p:nvSpPr>
          <p:spPr>
            <a:xfrm>
              <a:off x="3739186" y="2497358"/>
              <a:ext cx="2130633" cy="408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  <p:sp>
          <p:nvSpPr>
            <p:cNvPr id="73" name="textruta 29"/>
            <p:cNvSpPr txBox="1"/>
            <p:nvPr userDrawn="1"/>
          </p:nvSpPr>
          <p:spPr>
            <a:xfrm>
              <a:off x="3739186" y="2497358"/>
              <a:ext cx="2130633" cy="40857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8890" rIns="35560" bIns="8890" numCol="1" spcCol="1270" anchor="ctr" anchorCtr="0">
              <a:no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Förvaltningschef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4521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sor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Diagram 28"/>
          <p:cNvGraphicFramePr/>
          <p:nvPr userDrawn="1">
            <p:extLst>
              <p:ext uri="{D42A27DB-BD31-4B8C-83A1-F6EECF244321}">
                <p14:modId xmlns:p14="http://schemas.microsoft.com/office/powerpoint/2010/main" val="372572201"/>
              </p:ext>
            </p:extLst>
          </p:nvPr>
        </p:nvGraphicFramePr>
        <p:xfrm>
          <a:off x="310897" y="65079"/>
          <a:ext cx="11713650" cy="8803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3427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mmunkoncer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6" y="91440"/>
            <a:ext cx="1219200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479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C818C37E-739F-8BFF-9B08-6CE0DA933D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10096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B20596CC-837A-2211-FF41-EC781119F8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92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innehållet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0885632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, rubrik, punktlist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18C37E-739F-8BFF-9B08-6CE0DA933D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20596CC-837A-2211-FF41-EC781119F8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92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innehållet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542422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24411051-CBE0-64FC-B7C5-CB23F4F6C1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100965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5" name="Platshållare för tabell 4">
            <a:extLst>
              <a:ext uri="{FF2B5EF4-FFF2-40B4-BE49-F238E27FC236}">
                <a16:creationId xmlns:a16="http://schemas.microsoft.com/office/drawing/2014/main" id="{E55213D0-B00B-03DC-2660-92439E53D885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1825625"/>
            <a:ext cx="10515600" cy="392203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16485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 rubrik, tabel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24411051-CBE0-64FC-B7C5-CB23F4F6C1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100965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7" name="Platshållare för tabell 4">
            <a:extLst>
              <a:ext uri="{FF2B5EF4-FFF2-40B4-BE49-F238E27FC236}">
                <a16:creationId xmlns:a16="http://schemas.microsoft.com/office/drawing/2014/main" id="{E55213D0-B00B-03DC-2660-92439E53D885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1825625"/>
            <a:ext cx="10515600" cy="392203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5407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24411051-CBE0-64FC-B7C5-CB23F4F6C1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100965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5" name="Platshållare för diagram 3">
            <a:extLst>
              <a:ext uri="{FF2B5EF4-FFF2-40B4-BE49-F238E27FC236}">
                <a16:creationId xmlns:a16="http://schemas.microsoft.com/office/drawing/2014/main" id="{9084A4D6-796A-C35A-D721-3B9C178248A1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838200" y="1825625"/>
            <a:ext cx="10515600" cy="39220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9951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, landet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8021FDA3-0DB1-0989-C76F-868515C1D408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30620"/>
            <a:ext cx="7546428" cy="6227380"/>
          </a:xfrm>
          <a:custGeom>
            <a:avLst/>
            <a:gdLst>
              <a:gd name="connsiteX0" fmla="*/ 3316014 w 7546428"/>
              <a:gd name="connsiteY0" fmla="*/ 0 h 6227380"/>
              <a:gd name="connsiteX1" fmla="*/ 7546428 w 7546428"/>
              <a:gd name="connsiteY1" fmla="*/ 4151587 h 6227380"/>
              <a:gd name="connsiteX2" fmla="*/ 7035840 w 7546428"/>
              <a:gd name="connsiteY2" fmla="*/ 6130480 h 6227380"/>
              <a:gd name="connsiteX3" fmla="*/ 6975854 w 7546428"/>
              <a:gd name="connsiteY3" fmla="*/ 6227380 h 6227380"/>
              <a:gd name="connsiteX4" fmla="*/ 0 w 7546428"/>
              <a:gd name="connsiteY4" fmla="*/ 6227380 h 6227380"/>
              <a:gd name="connsiteX5" fmla="*/ 0 w 7546428"/>
              <a:gd name="connsiteY5" fmla="*/ 1578538 h 6227380"/>
              <a:gd name="connsiteX6" fmla="*/ 51621 w 7546428"/>
              <a:gd name="connsiteY6" fmla="*/ 1510792 h 6227380"/>
              <a:gd name="connsiteX7" fmla="*/ 3316014 w 7546428"/>
              <a:gd name="connsiteY7" fmla="*/ 0 h 622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6428" h="6227380">
                <a:moveTo>
                  <a:pt x="3316014" y="0"/>
                </a:moveTo>
                <a:cubicBezTo>
                  <a:pt x="5652407" y="0"/>
                  <a:pt x="7546428" y="1858729"/>
                  <a:pt x="7546428" y="4151587"/>
                </a:cubicBezTo>
                <a:cubicBezTo>
                  <a:pt x="7546428" y="4868105"/>
                  <a:pt x="7361465" y="5542228"/>
                  <a:pt x="7035840" y="6130480"/>
                </a:cubicBezTo>
                <a:lnTo>
                  <a:pt x="6975854" y="6227380"/>
                </a:lnTo>
                <a:lnTo>
                  <a:pt x="0" y="6227380"/>
                </a:lnTo>
                <a:lnTo>
                  <a:pt x="0" y="1578538"/>
                </a:lnTo>
                <a:lnTo>
                  <a:pt x="51621" y="1510792"/>
                </a:lnTo>
                <a:cubicBezTo>
                  <a:pt x="827541" y="588114"/>
                  <a:pt x="2001793" y="0"/>
                  <a:pt x="331601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8" name="Platshållare för rubrik 1">
            <a:extLst>
              <a:ext uri="{FF2B5EF4-FFF2-40B4-BE49-F238E27FC236}">
                <a16:creationId xmlns:a16="http://schemas.microsoft.com/office/drawing/2014/main" id="{6D1D328F-E60F-4CB5-C70C-B914F819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1887" y="4361793"/>
            <a:ext cx="5141793" cy="11222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0" b="1" baseline="0">
                <a:solidFill>
                  <a:schemeClr val="tx1"/>
                </a:solidFill>
                <a:latin typeface="Arial" panose="020B0604020202020204" pitchFamily="34" charset="0"/>
                <a:ea typeface="DIN 2014 Bold" panose="020B07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1E50F098-E99A-CD29-826B-52B219179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1887" y="2963918"/>
            <a:ext cx="4158463" cy="121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606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, rubrik, diagra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24411051-CBE0-64FC-B7C5-CB23F4F6C1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100965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5" name="Platshållare för diagram 3">
            <a:extLst>
              <a:ext uri="{FF2B5EF4-FFF2-40B4-BE49-F238E27FC236}">
                <a16:creationId xmlns:a16="http://schemas.microsoft.com/office/drawing/2014/main" id="{9084A4D6-796A-C35A-D721-3B9C178248A1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838200" y="1825625"/>
            <a:ext cx="10515600" cy="39220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8462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, sta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8021FDA3-0DB1-0989-C76F-868515C1D408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30620"/>
            <a:ext cx="7546428" cy="6227380"/>
          </a:xfrm>
          <a:custGeom>
            <a:avLst/>
            <a:gdLst>
              <a:gd name="connsiteX0" fmla="*/ 3316014 w 7546428"/>
              <a:gd name="connsiteY0" fmla="*/ 0 h 6227380"/>
              <a:gd name="connsiteX1" fmla="*/ 7546428 w 7546428"/>
              <a:gd name="connsiteY1" fmla="*/ 4151587 h 6227380"/>
              <a:gd name="connsiteX2" fmla="*/ 7035840 w 7546428"/>
              <a:gd name="connsiteY2" fmla="*/ 6130480 h 6227380"/>
              <a:gd name="connsiteX3" fmla="*/ 6975854 w 7546428"/>
              <a:gd name="connsiteY3" fmla="*/ 6227380 h 6227380"/>
              <a:gd name="connsiteX4" fmla="*/ 0 w 7546428"/>
              <a:gd name="connsiteY4" fmla="*/ 6227380 h 6227380"/>
              <a:gd name="connsiteX5" fmla="*/ 0 w 7546428"/>
              <a:gd name="connsiteY5" fmla="*/ 1578538 h 6227380"/>
              <a:gd name="connsiteX6" fmla="*/ 51621 w 7546428"/>
              <a:gd name="connsiteY6" fmla="*/ 1510792 h 6227380"/>
              <a:gd name="connsiteX7" fmla="*/ 3316014 w 7546428"/>
              <a:gd name="connsiteY7" fmla="*/ 0 h 622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6428" h="6227380">
                <a:moveTo>
                  <a:pt x="3316014" y="0"/>
                </a:moveTo>
                <a:cubicBezTo>
                  <a:pt x="5652407" y="0"/>
                  <a:pt x="7546428" y="1858729"/>
                  <a:pt x="7546428" y="4151587"/>
                </a:cubicBezTo>
                <a:cubicBezTo>
                  <a:pt x="7546428" y="4868105"/>
                  <a:pt x="7361465" y="5542228"/>
                  <a:pt x="7035840" y="6130480"/>
                </a:cubicBezTo>
                <a:lnTo>
                  <a:pt x="6975854" y="6227380"/>
                </a:lnTo>
                <a:lnTo>
                  <a:pt x="0" y="6227380"/>
                </a:lnTo>
                <a:lnTo>
                  <a:pt x="0" y="1578538"/>
                </a:lnTo>
                <a:lnTo>
                  <a:pt x="51621" y="1510792"/>
                </a:lnTo>
                <a:cubicBezTo>
                  <a:pt x="827541" y="588114"/>
                  <a:pt x="2001793" y="0"/>
                  <a:pt x="33160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8" name="Platshållare för rubrik 1">
            <a:extLst>
              <a:ext uri="{FF2B5EF4-FFF2-40B4-BE49-F238E27FC236}">
                <a16:creationId xmlns:a16="http://schemas.microsoft.com/office/drawing/2014/main" id="{6D1D328F-E60F-4CB5-C70C-B914F819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1887" y="4361793"/>
            <a:ext cx="4764307" cy="11222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1E50F098-E99A-CD29-826B-52B219179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1887" y="2788425"/>
            <a:ext cx="3892113" cy="127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11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, land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8021FDA3-0DB1-0989-C76F-868515C1D408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30620"/>
            <a:ext cx="7546428" cy="6227380"/>
          </a:xfrm>
          <a:custGeom>
            <a:avLst/>
            <a:gdLst>
              <a:gd name="connsiteX0" fmla="*/ 3316014 w 7546428"/>
              <a:gd name="connsiteY0" fmla="*/ 0 h 6227380"/>
              <a:gd name="connsiteX1" fmla="*/ 7546428 w 7546428"/>
              <a:gd name="connsiteY1" fmla="*/ 4151587 h 6227380"/>
              <a:gd name="connsiteX2" fmla="*/ 7035840 w 7546428"/>
              <a:gd name="connsiteY2" fmla="*/ 6130480 h 6227380"/>
              <a:gd name="connsiteX3" fmla="*/ 6975854 w 7546428"/>
              <a:gd name="connsiteY3" fmla="*/ 6227380 h 6227380"/>
              <a:gd name="connsiteX4" fmla="*/ 0 w 7546428"/>
              <a:gd name="connsiteY4" fmla="*/ 6227380 h 6227380"/>
              <a:gd name="connsiteX5" fmla="*/ 0 w 7546428"/>
              <a:gd name="connsiteY5" fmla="*/ 1578538 h 6227380"/>
              <a:gd name="connsiteX6" fmla="*/ 51621 w 7546428"/>
              <a:gd name="connsiteY6" fmla="*/ 1510792 h 6227380"/>
              <a:gd name="connsiteX7" fmla="*/ 3316014 w 7546428"/>
              <a:gd name="connsiteY7" fmla="*/ 0 h 622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6428" h="6227380">
                <a:moveTo>
                  <a:pt x="3316014" y="0"/>
                </a:moveTo>
                <a:cubicBezTo>
                  <a:pt x="5652407" y="0"/>
                  <a:pt x="7546428" y="1858729"/>
                  <a:pt x="7546428" y="4151587"/>
                </a:cubicBezTo>
                <a:cubicBezTo>
                  <a:pt x="7546428" y="4868105"/>
                  <a:pt x="7361465" y="5542228"/>
                  <a:pt x="7035840" y="6130480"/>
                </a:cubicBezTo>
                <a:lnTo>
                  <a:pt x="6975854" y="6227380"/>
                </a:lnTo>
                <a:lnTo>
                  <a:pt x="0" y="6227380"/>
                </a:lnTo>
                <a:lnTo>
                  <a:pt x="0" y="1578538"/>
                </a:lnTo>
                <a:lnTo>
                  <a:pt x="51621" y="1510792"/>
                </a:lnTo>
                <a:cubicBezTo>
                  <a:pt x="827541" y="588114"/>
                  <a:pt x="2001793" y="0"/>
                  <a:pt x="33160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8" name="Platshållare för rubrik 1">
            <a:extLst>
              <a:ext uri="{FF2B5EF4-FFF2-40B4-BE49-F238E27FC236}">
                <a16:creationId xmlns:a16="http://schemas.microsoft.com/office/drawing/2014/main" id="{6D1D328F-E60F-4CB5-C70C-B914F819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1887" y="4361793"/>
            <a:ext cx="4764307" cy="11222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1E50F098-E99A-CD29-826B-52B219179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1887" y="2963918"/>
            <a:ext cx="4158463" cy="121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966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, mittemellan">
    <p:bg>
      <p:bgPr>
        <a:solidFill>
          <a:schemeClr val="accent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8021FDA3-0DB1-0989-C76F-868515C1D408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30620"/>
            <a:ext cx="7546428" cy="6227380"/>
          </a:xfrm>
          <a:custGeom>
            <a:avLst/>
            <a:gdLst>
              <a:gd name="connsiteX0" fmla="*/ 3316014 w 7546428"/>
              <a:gd name="connsiteY0" fmla="*/ 0 h 6227380"/>
              <a:gd name="connsiteX1" fmla="*/ 7546428 w 7546428"/>
              <a:gd name="connsiteY1" fmla="*/ 4151587 h 6227380"/>
              <a:gd name="connsiteX2" fmla="*/ 7035840 w 7546428"/>
              <a:gd name="connsiteY2" fmla="*/ 6130480 h 6227380"/>
              <a:gd name="connsiteX3" fmla="*/ 6975854 w 7546428"/>
              <a:gd name="connsiteY3" fmla="*/ 6227380 h 6227380"/>
              <a:gd name="connsiteX4" fmla="*/ 0 w 7546428"/>
              <a:gd name="connsiteY4" fmla="*/ 6227380 h 6227380"/>
              <a:gd name="connsiteX5" fmla="*/ 0 w 7546428"/>
              <a:gd name="connsiteY5" fmla="*/ 1578538 h 6227380"/>
              <a:gd name="connsiteX6" fmla="*/ 51621 w 7546428"/>
              <a:gd name="connsiteY6" fmla="*/ 1510792 h 6227380"/>
              <a:gd name="connsiteX7" fmla="*/ 3316014 w 7546428"/>
              <a:gd name="connsiteY7" fmla="*/ 0 h 622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6428" h="6227380">
                <a:moveTo>
                  <a:pt x="3316014" y="0"/>
                </a:moveTo>
                <a:cubicBezTo>
                  <a:pt x="5652407" y="0"/>
                  <a:pt x="7546428" y="1858729"/>
                  <a:pt x="7546428" y="4151587"/>
                </a:cubicBezTo>
                <a:cubicBezTo>
                  <a:pt x="7546428" y="4868105"/>
                  <a:pt x="7361465" y="5542228"/>
                  <a:pt x="7035840" y="6130480"/>
                </a:cubicBezTo>
                <a:lnTo>
                  <a:pt x="6975854" y="6227380"/>
                </a:lnTo>
                <a:lnTo>
                  <a:pt x="0" y="6227380"/>
                </a:lnTo>
                <a:lnTo>
                  <a:pt x="0" y="1578538"/>
                </a:lnTo>
                <a:lnTo>
                  <a:pt x="51621" y="1510792"/>
                </a:lnTo>
                <a:cubicBezTo>
                  <a:pt x="827541" y="588114"/>
                  <a:pt x="2001793" y="0"/>
                  <a:pt x="33160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8" name="Platshållare för rubrik 1">
            <a:extLst>
              <a:ext uri="{FF2B5EF4-FFF2-40B4-BE49-F238E27FC236}">
                <a16:creationId xmlns:a16="http://schemas.microsoft.com/office/drawing/2014/main" id="{6D1D328F-E60F-4CB5-C70C-B914F819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1887" y="4361793"/>
            <a:ext cx="4764307" cy="11222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14" name="Bildobjekt 13" descr="En bild som visar en vit illustration,  en siluett av Skara.">
            <a:extLst>
              <a:ext uri="{FF2B5EF4-FFF2-40B4-BE49-F238E27FC236}">
                <a16:creationId xmlns:a16="http://schemas.microsoft.com/office/drawing/2014/main" id="{1E50F098-E99A-CD29-826B-52B219179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1887" y="2963918"/>
            <a:ext cx="4668136" cy="121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142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>
            <a:extLst>
              <a:ext uri="{FF2B5EF4-FFF2-40B4-BE49-F238E27FC236}">
                <a16:creationId xmlns:a16="http://schemas.microsoft.com/office/drawing/2014/main" id="{8A278CD1-F0ED-7239-9DF0-4159F4F8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5605" y="859148"/>
            <a:ext cx="2384985" cy="23849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3161CE93-D6FB-75AB-BCCE-8884D1E4E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6936" y="1355741"/>
            <a:ext cx="7539458" cy="83911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19" name="Platshållare för text 4">
            <a:extLst>
              <a:ext uri="{FF2B5EF4-FFF2-40B4-BE49-F238E27FC236}">
                <a16:creationId xmlns:a16="http://schemas.microsoft.com/office/drawing/2014/main" id="{EC8117C8-0ED9-5AA6-7E2A-51770F8EA4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86936" y="2289434"/>
            <a:ext cx="7539458" cy="345822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här för att ändra punktlistan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0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865605" y="1497661"/>
            <a:ext cx="2385403" cy="697193"/>
          </a:xfrm>
        </p:spPr>
        <p:txBody>
          <a:bodyPr>
            <a:norm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ändra rubrik</a:t>
            </a:r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A61B8726-E26B-EC5B-E4F3-54DB4F4238C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6023" y="2336790"/>
            <a:ext cx="2384985" cy="667685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FontTx/>
              <a:buNone/>
              <a:defRPr sz="1800" b="0" i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sv-SE" dirty="0"/>
              <a:t>12 nov 2023</a:t>
            </a:r>
          </a:p>
        </p:txBody>
      </p:sp>
    </p:spTree>
    <p:extLst>
      <p:ext uri="{BB962C8B-B14F-4D97-AF65-F5344CB8AC3E}">
        <p14:creationId xmlns:p14="http://schemas.microsoft.com/office/powerpoint/2010/main" val="36942952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, underrubri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77F321-E8A5-EAFD-787A-9AE3F9E7BC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9A4ADF2-1CBC-5F24-D006-C8695C7674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</a:p>
        </p:txBody>
      </p:sp>
    </p:spTree>
    <p:extLst>
      <p:ext uri="{BB962C8B-B14F-4D97-AF65-F5344CB8AC3E}">
        <p14:creationId xmlns:p14="http://schemas.microsoft.com/office/powerpoint/2010/main" val="23830297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361028-DC4D-D6C3-CE09-84C781D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5533"/>
            <a:ext cx="9871841" cy="10096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571860"/>
            <a:ext cx="9871841" cy="30721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punktlistan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6335339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a, rubrik,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529819"/>
            <a:ext cx="9871841" cy="31667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1361028-DC4D-D6C3-CE09-84C781D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4511"/>
            <a:ext cx="9871841" cy="10096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69358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a_tom si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117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a opacitet_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22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, mittemellan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8021FDA3-0DB1-0989-C76F-868515C1D408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30620"/>
            <a:ext cx="7546428" cy="6227380"/>
          </a:xfrm>
          <a:custGeom>
            <a:avLst/>
            <a:gdLst>
              <a:gd name="connsiteX0" fmla="*/ 3316014 w 7546428"/>
              <a:gd name="connsiteY0" fmla="*/ 0 h 6227380"/>
              <a:gd name="connsiteX1" fmla="*/ 7546428 w 7546428"/>
              <a:gd name="connsiteY1" fmla="*/ 4151587 h 6227380"/>
              <a:gd name="connsiteX2" fmla="*/ 7035840 w 7546428"/>
              <a:gd name="connsiteY2" fmla="*/ 6130480 h 6227380"/>
              <a:gd name="connsiteX3" fmla="*/ 6975854 w 7546428"/>
              <a:gd name="connsiteY3" fmla="*/ 6227380 h 6227380"/>
              <a:gd name="connsiteX4" fmla="*/ 0 w 7546428"/>
              <a:gd name="connsiteY4" fmla="*/ 6227380 h 6227380"/>
              <a:gd name="connsiteX5" fmla="*/ 0 w 7546428"/>
              <a:gd name="connsiteY5" fmla="*/ 1578538 h 6227380"/>
              <a:gd name="connsiteX6" fmla="*/ 51621 w 7546428"/>
              <a:gd name="connsiteY6" fmla="*/ 1510792 h 6227380"/>
              <a:gd name="connsiteX7" fmla="*/ 3316014 w 7546428"/>
              <a:gd name="connsiteY7" fmla="*/ 0 h 622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6428" h="6227380">
                <a:moveTo>
                  <a:pt x="3316014" y="0"/>
                </a:moveTo>
                <a:cubicBezTo>
                  <a:pt x="5652407" y="0"/>
                  <a:pt x="7546428" y="1858729"/>
                  <a:pt x="7546428" y="4151587"/>
                </a:cubicBezTo>
                <a:cubicBezTo>
                  <a:pt x="7546428" y="4868105"/>
                  <a:pt x="7361465" y="5542228"/>
                  <a:pt x="7035840" y="6130480"/>
                </a:cubicBezTo>
                <a:lnTo>
                  <a:pt x="6975854" y="6227380"/>
                </a:lnTo>
                <a:lnTo>
                  <a:pt x="0" y="6227380"/>
                </a:lnTo>
                <a:lnTo>
                  <a:pt x="0" y="1578538"/>
                </a:lnTo>
                <a:lnTo>
                  <a:pt x="51621" y="1510792"/>
                </a:lnTo>
                <a:cubicBezTo>
                  <a:pt x="827541" y="588114"/>
                  <a:pt x="2001793" y="0"/>
                  <a:pt x="331601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8" name="Platshållare för rubrik 1">
            <a:extLst>
              <a:ext uri="{FF2B5EF4-FFF2-40B4-BE49-F238E27FC236}">
                <a16:creationId xmlns:a16="http://schemas.microsoft.com/office/drawing/2014/main" id="{6D1D328F-E60F-4CB5-C70C-B914F819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1887" y="4361793"/>
            <a:ext cx="4764307" cy="11222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14" name="Bildobjekt 13" descr="En bild som visar en vit illustration,  en siluett av Skara.">
            <a:extLst>
              <a:ext uri="{FF2B5EF4-FFF2-40B4-BE49-F238E27FC236}">
                <a16:creationId xmlns:a16="http://schemas.microsoft.com/office/drawing/2014/main" id="{1E50F098-E99A-CD29-826B-52B219179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1887" y="2963918"/>
            <a:ext cx="4668136" cy="121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106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529819"/>
            <a:ext cx="9871841" cy="316678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B1361028-DC4D-D6C3-CE09-84C781D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4511"/>
            <a:ext cx="9871841" cy="10096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77901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d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799AF78D-1A41-2084-D297-CEAEB8BFC6F8}"/>
              </a:ext>
            </a:extLst>
          </p:cNvPr>
          <p:cNvSpPr txBox="1"/>
          <p:nvPr userDrawn="1"/>
        </p:nvSpPr>
        <p:spPr>
          <a:xfrm>
            <a:off x="1214511" y="1728000"/>
            <a:ext cx="9762978" cy="25391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Tillsammans och framåt.</a:t>
            </a:r>
            <a:b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</a:br>
            <a: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Mod och initiativ.</a:t>
            </a:r>
            <a:b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</a:br>
            <a: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Engagemang och service.</a:t>
            </a:r>
            <a:endParaRPr lang="sv-SE" sz="32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3425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nd bild, 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rubrik 1">
            <a:extLst>
              <a:ext uri="{FF2B5EF4-FFF2-40B4-BE49-F238E27FC236}">
                <a16:creationId xmlns:a16="http://schemas.microsoft.com/office/drawing/2014/main" id="{6D1D328F-E60F-4CB5-C70C-B914F819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9202" y="681037"/>
            <a:ext cx="5275448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512C65B7-ECEB-A33B-E8BE-81BF55CA55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9203" y="1771650"/>
            <a:ext cx="5275448" cy="3900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+mn-lt"/>
              </a:defRPr>
            </a:lvl1pPr>
            <a:lvl2pPr marL="457200" indent="0">
              <a:buNone/>
              <a:defRPr sz="1600" b="0" i="0">
                <a:latin typeface="Georgia" panose="02040502050405020303" pitchFamily="18" charset="0"/>
              </a:defRPr>
            </a:lvl2pPr>
            <a:lvl3pPr marL="914400" indent="0">
              <a:buNone/>
              <a:defRPr sz="1600" b="0" i="0">
                <a:latin typeface="Georgia" panose="02040502050405020303" pitchFamily="18" charset="0"/>
              </a:defRPr>
            </a:lvl3pPr>
            <a:lvl4pPr marL="1371600" indent="0">
              <a:buNone/>
              <a:defRPr sz="1600" b="0" i="0">
                <a:latin typeface="Georgia" panose="02040502050405020303" pitchFamily="18" charset="0"/>
              </a:defRPr>
            </a:lvl4pPr>
            <a:lvl5pPr marL="1828800" indent="0">
              <a:buNone/>
              <a:defRPr sz="1600"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sv-SE" dirty="0"/>
              <a:t>Klicka här för att ändra texten.</a:t>
            </a:r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63781C98-1E80-CA88-4F1D-11239842A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5914800" cy="6858000"/>
          </a:xfrm>
          <a:custGeom>
            <a:avLst/>
            <a:gdLst>
              <a:gd name="connsiteX0" fmla="*/ 0 w 5661026"/>
              <a:gd name="connsiteY0" fmla="*/ 0 h 6857999"/>
              <a:gd name="connsiteX1" fmla="*/ 3359505 w 5661026"/>
              <a:gd name="connsiteY1" fmla="*/ 0 h 6857999"/>
              <a:gd name="connsiteX2" fmla="*/ 3530959 w 5661026"/>
              <a:gd name="connsiteY2" fmla="*/ 82566 h 6857999"/>
              <a:gd name="connsiteX3" fmla="*/ 5661026 w 5661026"/>
              <a:gd name="connsiteY3" fmla="*/ 3447582 h 6857999"/>
              <a:gd name="connsiteX4" fmla="*/ 3530959 w 5661026"/>
              <a:gd name="connsiteY4" fmla="*/ 6812599 h 6857999"/>
              <a:gd name="connsiteX5" fmla="*/ 3436681 w 5661026"/>
              <a:gd name="connsiteY5" fmla="*/ 6857999 h 6857999"/>
              <a:gd name="connsiteX6" fmla="*/ 0 w 5661026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1026" h="6857999">
                <a:moveTo>
                  <a:pt x="0" y="0"/>
                </a:moveTo>
                <a:lnTo>
                  <a:pt x="3359505" y="0"/>
                </a:lnTo>
                <a:lnTo>
                  <a:pt x="3530959" y="82566"/>
                </a:lnTo>
                <a:cubicBezTo>
                  <a:pt x="4799723" y="730611"/>
                  <a:pt x="5661026" y="1994523"/>
                  <a:pt x="5661026" y="3447582"/>
                </a:cubicBezTo>
                <a:cubicBezTo>
                  <a:pt x="5661026" y="4900641"/>
                  <a:pt x="4799723" y="6164554"/>
                  <a:pt x="3530959" y="6812599"/>
                </a:cubicBezTo>
                <a:lnTo>
                  <a:pt x="3436681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23199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, namn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F4008F05-0D0C-5282-CC01-C9F2D6F406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7350" y="358775"/>
            <a:ext cx="5273675" cy="357661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i="0">
                <a:latin typeface="Garamond" panose="02020404030301010803" pitchFamily="18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dirty="0"/>
              <a:t>”Här kan du skriva ett inspirerande och härligt citat av någon.”</a:t>
            </a:r>
          </a:p>
        </p:txBody>
      </p:sp>
      <p:sp>
        <p:nvSpPr>
          <p:cNvPr id="4" name="Platshållare för text 9">
            <a:extLst>
              <a:ext uri="{FF2B5EF4-FFF2-40B4-BE49-F238E27FC236}">
                <a16:creationId xmlns:a16="http://schemas.microsoft.com/office/drawing/2014/main" id="{C7F1F9FF-A6EF-68C9-6F3A-0CE7650D78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350" y="4224760"/>
            <a:ext cx="5273675" cy="175935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dirty="0"/>
              <a:t>NAMN, TITEL OCH FÖRETAG PÅ CITERAD PERSON</a:t>
            </a:r>
          </a:p>
        </p:txBody>
      </p:sp>
      <p:sp>
        <p:nvSpPr>
          <p:cNvPr id="6" name="Platshållare för bild 4">
            <a:extLst>
              <a:ext uri="{FF2B5EF4-FFF2-40B4-BE49-F238E27FC236}">
                <a16:creationId xmlns:a16="http://schemas.microsoft.com/office/drawing/2014/main" id="{DE0372FE-23BB-8CF0-2B22-DB0DE6CC72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7200" y="0"/>
            <a:ext cx="5914800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2882486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4">
            <a:extLst>
              <a:ext uri="{FF2B5EF4-FFF2-40B4-BE49-F238E27FC236}">
                <a16:creationId xmlns:a16="http://schemas.microsoft.com/office/drawing/2014/main" id="{C196DDEB-972B-1DF5-3939-192266F673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399030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D2FBD9A2-2C07-FA4B-B96D-DF81F55F0A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914800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6" name="Platshållare för bild 4">
            <a:extLst>
              <a:ext uri="{FF2B5EF4-FFF2-40B4-BE49-F238E27FC236}">
                <a16:creationId xmlns:a16="http://schemas.microsoft.com/office/drawing/2014/main" id="{91901D36-D0C0-294D-B82A-166B367649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7203" y="0"/>
            <a:ext cx="5914800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3355671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D2FBD9A2-2C07-FA4B-B96D-DF81F55F0A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14800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6" name="Platshållare för bild 4">
            <a:extLst>
              <a:ext uri="{FF2B5EF4-FFF2-40B4-BE49-F238E27FC236}">
                <a16:creationId xmlns:a16="http://schemas.microsoft.com/office/drawing/2014/main" id="{91901D36-D0C0-294D-B82A-166B367649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7200" y="-1"/>
            <a:ext cx="5914800" cy="3250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8" name="Platshållare för bild 4">
            <a:extLst>
              <a:ext uri="{FF2B5EF4-FFF2-40B4-BE49-F238E27FC236}">
                <a16:creationId xmlns:a16="http://schemas.microsoft.com/office/drawing/2014/main" id="{95E2605A-EA2A-5D4D-8737-A7984A6CAF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77200" y="3607202"/>
            <a:ext cx="5914800" cy="3250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4618330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, sta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8021FDA3-0DB1-0989-C76F-868515C1D408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30620"/>
            <a:ext cx="7546428" cy="6227380"/>
          </a:xfrm>
          <a:custGeom>
            <a:avLst/>
            <a:gdLst>
              <a:gd name="connsiteX0" fmla="*/ 3316014 w 7546428"/>
              <a:gd name="connsiteY0" fmla="*/ 0 h 6227380"/>
              <a:gd name="connsiteX1" fmla="*/ 7546428 w 7546428"/>
              <a:gd name="connsiteY1" fmla="*/ 4151587 h 6227380"/>
              <a:gd name="connsiteX2" fmla="*/ 7035840 w 7546428"/>
              <a:gd name="connsiteY2" fmla="*/ 6130480 h 6227380"/>
              <a:gd name="connsiteX3" fmla="*/ 6975854 w 7546428"/>
              <a:gd name="connsiteY3" fmla="*/ 6227380 h 6227380"/>
              <a:gd name="connsiteX4" fmla="*/ 0 w 7546428"/>
              <a:gd name="connsiteY4" fmla="*/ 6227380 h 6227380"/>
              <a:gd name="connsiteX5" fmla="*/ 0 w 7546428"/>
              <a:gd name="connsiteY5" fmla="*/ 1578538 h 6227380"/>
              <a:gd name="connsiteX6" fmla="*/ 51621 w 7546428"/>
              <a:gd name="connsiteY6" fmla="*/ 1510792 h 6227380"/>
              <a:gd name="connsiteX7" fmla="*/ 3316014 w 7546428"/>
              <a:gd name="connsiteY7" fmla="*/ 0 h 622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6428" h="6227380">
                <a:moveTo>
                  <a:pt x="3316014" y="0"/>
                </a:moveTo>
                <a:cubicBezTo>
                  <a:pt x="5652407" y="0"/>
                  <a:pt x="7546428" y="1858729"/>
                  <a:pt x="7546428" y="4151587"/>
                </a:cubicBezTo>
                <a:cubicBezTo>
                  <a:pt x="7546428" y="4868105"/>
                  <a:pt x="7361465" y="5542228"/>
                  <a:pt x="7035840" y="6130480"/>
                </a:cubicBezTo>
                <a:lnTo>
                  <a:pt x="6975854" y="6227380"/>
                </a:lnTo>
                <a:lnTo>
                  <a:pt x="0" y="6227380"/>
                </a:lnTo>
                <a:lnTo>
                  <a:pt x="0" y="1578538"/>
                </a:lnTo>
                <a:lnTo>
                  <a:pt x="51621" y="1510792"/>
                </a:lnTo>
                <a:cubicBezTo>
                  <a:pt x="827541" y="588114"/>
                  <a:pt x="2001793" y="0"/>
                  <a:pt x="33160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8" name="Platshållare för rubrik 1">
            <a:extLst>
              <a:ext uri="{FF2B5EF4-FFF2-40B4-BE49-F238E27FC236}">
                <a16:creationId xmlns:a16="http://schemas.microsoft.com/office/drawing/2014/main" id="{6D1D328F-E60F-4CB5-C70C-B914F819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1887" y="4361793"/>
            <a:ext cx="4764307" cy="11222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1E50F098-E99A-CD29-826B-52B219179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1887" y="2788425"/>
            <a:ext cx="3892113" cy="127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727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, land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8021FDA3-0DB1-0989-C76F-868515C1D408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30620"/>
            <a:ext cx="7546428" cy="6227380"/>
          </a:xfrm>
          <a:custGeom>
            <a:avLst/>
            <a:gdLst>
              <a:gd name="connsiteX0" fmla="*/ 3316014 w 7546428"/>
              <a:gd name="connsiteY0" fmla="*/ 0 h 6227380"/>
              <a:gd name="connsiteX1" fmla="*/ 7546428 w 7546428"/>
              <a:gd name="connsiteY1" fmla="*/ 4151587 h 6227380"/>
              <a:gd name="connsiteX2" fmla="*/ 7035840 w 7546428"/>
              <a:gd name="connsiteY2" fmla="*/ 6130480 h 6227380"/>
              <a:gd name="connsiteX3" fmla="*/ 6975854 w 7546428"/>
              <a:gd name="connsiteY3" fmla="*/ 6227380 h 6227380"/>
              <a:gd name="connsiteX4" fmla="*/ 0 w 7546428"/>
              <a:gd name="connsiteY4" fmla="*/ 6227380 h 6227380"/>
              <a:gd name="connsiteX5" fmla="*/ 0 w 7546428"/>
              <a:gd name="connsiteY5" fmla="*/ 1578538 h 6227380"/>
              <a:gd name="connsiteX6" fmla="*/ 51621 w 7546428"/>
              <a:gd name="connsiteY6" fmla="*/ 1510792 h 6227380"/>
              <a:gd name="connsiteX7" fmla="*/ 3316014 w 7546428"/>
              <a:gd name="connsiteY7" fmla="*/ 0 h 622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6428" h="6227380">
                <a:moveTo>
                  <a:pt x="3316014" y="0"/>
                </a:moveTo>
                <a:cubicBezTo>
                  <a:pt x="5652407" y="0"/>
                  <a:pt x="7546428" y="1858729"/>
                  <a:pt x="7546428" y="4151587"/>
                </a:cubicBezTo>
                <a:cubicBezTo>
                  <a:pt x="7546428" y="4868105"/>
                  <a:pt x="7361465" y="5542228"/>
                  <a:pt x="7035840" y="6130480"/>
                </a:cubicBezTo>
                <a:lnTo>
                  <a:pt x="6975854" y="6227380"/>
                </a:lnTo>
                <a:lnTo>
                  <a:pt x="0" y="6227380"/>
                </a:lnTo>
                <a:lnTo>
                  <a:pt x="0" y="1578538"/>
                </a:lnTo>
                <a:lnTo>
                  <a:pt x="51621" y="1510792"/>
                </a:lnTo>
                <a:cubicBezTo>
                  <a:pt x="827541" y="588114"/>
                  <a:pt x="2001793" y="0"/>
                  <a:pt x="33160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8" name="Platshållare för rubrik 1">
            <a:extLst>
              <a:ext uri="{FF2B5EF4-FFF2-40B4-BE49-F238E27FC236}">
                <a16:creationId xmlns:a16="http://schemas.microsoft.com/office/drawing/2014/main" id="{6D1D328F-E60F-4CB5-C70C-B914F819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1887" y="4361793"/>
            <a:ext cx="4764307" cy="11222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1E50F098-E99A-CD29-826B-52B219179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1887" y="2963918"/>
            <a:ext cx="4158463" cy="121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615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, mittemel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8021FDA3-0DB1-0989-C76F-868515C1D408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30620"/>
            <a:ext cx="7546428" cy="6227380"/>
          </a:xfrm>
          <a:custGeom>
            <a:avLst/>
            <a:gdLst>
              <a:gd name="connsiteX0" fmla="*/ 3316014 w 7546428"/>
              <a:gd name="connsiteY0" fmla="*/ 0 h 6227380"/>
              <a:gd name="connsiteX1" fmla="*/ 7546428 w 7546428"/>
              <a:gd name="connsiteY1" fmla="*/ 4151587 h 6227380"/>
              <a:gd name="connsiteX2" fmla="*/ 7035840 w 7546428"/>
              <a:gd name="connsiteY2" fmla="*/ 6130480 h 6227380"/>
              <a:gd name="connsiteX3" fmla="*/ 6975854 w 7546428"/>
              <a:gd name="connsiteY3" fmla="*/ 6227380 h 6227380"/>
              <a:gd name="connsiteX4" fmla="*/ 0 w 7546428"/>
              <a:gd name="connsiteY4" fmla="*/ 6227380 h 6227380"/>
              <a:gd name="connsiteX5" fmla="*/ 0 w 7546428"/>
              <a:gd name="connsiteY5" fmla="*/ 1578538 h 6227380"/>
              <a:gd name="connsiteX6" fmla="*/ 51621 w 7546428"/>
              <a:gd name="connsiteY6" fmla="*/ 1510792 h 6227380"/>
              <a:gd name="connsiteX7" fmla="*/ 3316014 w 7546428"/>
              <a:gd name="connsiteY7" fmla="*/ 0 h 622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6428" h="6227380">
                <a:moveTo>
                  <a:pt x="3316014" y="0"/>
                </a:moveTo>
                <a:cubicBezTo>
                  <a:pt x="5652407" y="0"/>
                  <a:pt x="7546428" y="1858729"/>
                  <a:pt x="7546428" y="4151587"/>
                </a:cubicBezTo>
                <a:cubicBezTo>
                  <a:pt x="7546428" y="4868105"/>
                  <a:pt x="7361465" y="5542228"/>
                  <a:pt x="7035840" y="6130480"/>
                </a:cubicBezTo>
                <a:lnTo>
                  <a:pt x="6975854" y="6227380"/>
                </a:lnTo>
                <a:lnTo>
                  <a:pt x="0" y="6227380"/>
                </a:lnTo>
                <a:lnTo>
                  <a:pt x="0" y="1578538"/>
                </a:lnTo>
                <a:lnTo>
                  <a:pt x="51621" y="1510792"/>
                </a:lnTo>
                <a:cubicBezTo>
                  <a:pt x="827541" y="588114"/>
                  <a:pt x="2001793" y="0"/>
                  <a:pt x="33160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8" name="Platshållare för rubrik 1">
            <a:extLst>
              <a:ext uri="{FF2B5EF4-FFF2-40B4-BE49-F238E27FC236}">
                <a16:creationId xmlns:a16="http://schemas.microsoft.com/office/drawing/2014/main" id="{6D1D328F-E60F-4CB5-C70C-B914F819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1887" y="4361793"/>
            <a:ext cx="4764307" cy="11222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14" name="Bildobjekt 13" descr="En bild som visar en vit illustration,  en siluett av Skara.">
            <a:extLst>
              <a:ext uri="{FF2B5EF4-FFF2-40B4-BE49-F238E27FC236}">
                <a16:creationId xmlns:a16="http://schemas.microsoft.com/office/drawing/2014/main" id="{1E50F098-E99A-CD29-826B-52B219179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1887" y="2963918"/>
            <a:ext cx="4668136" cy="121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1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>
            <a:extLst>
              <a:ext uri="{FF2B5EF4-FFF2-40B4-BE49-F238E27FC236}">
                <a16:creationId xmlns:a16="http://schemas.microsoft.com/office/drawing/2014/main" id="{8A278CD1-F0ED-7239-9DF0-4159F4F8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5606" y="859148"/>
            <a:ext cx="2384985" cy="238498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3161CE93-D6FB-75AB-BCCE-8884D1E4E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6936" y="1355741"/>
            <a:ext cx="7539458" cy="83911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61B8726-E26B-EC5B-E4F3-54DB4F4238C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5606" y="2194854"/>
            <a:ext cx="2384985" cy="667685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FontTx/>
              <a:buNone/>
              <a:defRPr sz="1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sv-SE" dirty="0"/>
              <a:t>12 nov 2023</a:t>
            </a:r>
          </a:p>
        </p:txBody>
      </p:sp>
      <p:sp>
        <p:nvSpPr>
          <p:cNvPr id="19" name="Platshållare för text 4">
            <a:extLst>
              <a:ext uri="{FF2B5EF4-FFF2-40B4-BE49-F238E27FC236}">
                <a16:creationId xmlns:a16="http://schemas.microsoft.com/office/drawing/2014/main" id="{EC8117C8-0ED9-5AA6-7E2A-51770F8EA4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86936" y="2289434"/>
            <a:ext cx="7539458" cy="345822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här för att ändra punktlistan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865188" y="1355725"/>
            <a:ext cx="2385403" cy="697193"/>
          </a:xfrm>
        </p:spPr>
        <p:txBody>
          <a:bodyPr>
            <a:normAutofit/>
          </a:bodyPr>
          <a:lstStyle>
            <a:lvl1pPr marL="0" indent="0" algn="ctr">
              <a:buNone/>
              <a:defRPr sz="2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ändra rubrik</a:t>
            </a:r>
          </a:p>
        </p:txBody>
      </p:sp>
    </p:spTree>
    <p:extLst>
      <p:ext uri="{BB962C8B-B14F-4D97-AF65-F5344CB8AC3E}">
        <p14:creationId xmlns:p14="http://schemas.microsoft.com/office/powerpoint/2010/main" val="16352166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>
            <a:extLst>
              <a:ext uri="{FF2B5EF4-FFF2-40B4-BE49-F238E27FC236}">
                <a16:creationId xmlns:a16="http://schemas.microsoft.com/office/drawing/2014/main" id="{8A278CD1-F0ED-7239-9DF0-4159F4F8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5605" y="859148"/>
            <a:ext cx="2384985" cy="23849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3161CE93-D6FB-75AB-BCCE-8884D1E4E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6936" y="1355741"/>
            <a:ext cx="7539458" cy="83911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19" name="Platshållare för text 4">
            <a:extLst>
              <a:ext uri="{FF2B5EF4-FFF2-40B4-BE49-F238E27FC236}">
                <a16:creationId xmlns:a16="http://schemas.microsoft.com/office/drawing/2014/main" id="{EC8117C8-0ED9-5AA6-7E2A-51770F8EA4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86936" y="2289434"/>
            <a:ext cx="7539458" cy="345822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här för att ändra punktlistan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865187" y="1497661"/>
            <a:ext cx="2385403" cy="697193"/>
          </a:xfrm>
        </p:spPr>
        <p:txBody>
          <a:bodyPr>
            <a:norm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ändra rubrik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A61B8726-E26B-EC5B-E4F3-54DB4F4238C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5605" y="2336790"/>
            <a:ext cx="2384985" cy="667685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FontTx/>
              <a:buNone/>
              <a:defRPr sz="1800" b="0" i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sv-SE" dirty="0"/>
              <a:t>12 nov 2023</a:t>
            </a:r>
          </a:p>
        </p:txBody>
      </p:sp>
    </p:spTree>
    <p:extLst>
      <p:ext uri="{BB962C8B-B14F-4D97-AF65-F5344CB8AC3E}">
        <p14:creationId xmlns:p14="http://schemas.microsoft.com/office/powerpoint/2010/main" val="23498962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, underrubri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77F321-E8A5-EAFD-787A-9AE3F9E7BC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9A4ADF2-1CBC-5F24-D006-C8695C7674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</a:p>
        </p:txBody>
      </p:sp>
    </p:spTree>
    <p:extLst>
      <p:ext uri="{BB962C8B-B14F-4D97-AF65-F5344CB8AC3E}">
        <p14:creationId xmlns:p14="http://schemas.microsoft.com/office/powerpoint/2010/main" val="10792200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B1361028-DC4D-D6C3-CE09-84C781D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5533"/>
            <a:ext cx="9871841" cy="10096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571860"/>
            <a:ext cx="9871841" cy="30721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punktlistan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4634920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ön, rubrik,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529819"/>
            <a:ext cx="9871841" cy="31667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B1361028-DC4D-D6C3-CE09-84C781D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4511"/>
            <a:ext cx="9871841" cy="10096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50224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ön_tom 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8602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ön opacitet_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9200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529819"/>
            <a:ext cx="9871841" cy="316678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B1361028-DC4D-D6C3-CE09-84C781D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4511"/>
            <a:ext cx="9871841" cy="10096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19799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d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799AF78D-1A41-2084-D297-CEAEB8BFC6F8}"/>
              </a:ext>
            </a:extLst>
          </p:cNvPr>
          <p:cNvSpPr txBox="1"/>
          <p:nvPr userDrawn="1"/>
        </p:nvSpPr>
        <p:spPr>
          <a:xfrm>
            <a:off x="1214511" y="1728000"/>
            <a:ext cx="9762978" cy="25391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Tillsammans och framåt.</a:t>
            </a:r>
            <a:b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</a:br>
            <a: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Mod och initiativ.</a:t>
            </a:r>
            <a:b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</a:br>
            <a: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Engagemang och service.</a:t>
            </a:r>
            <a:endParaRPr lang="sv-SE" sz="32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7405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nd bild, 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rubrik 1">
            <a:extLst>
              <a:ext uri="{FF2B5EF4-FFF2-40B4-BE49-F238E27FC236}">
                <a16:creationId xmlns:a16="http://schemas.microsoft.com/office/drawing/2014/main" id="{6D1D328F-E60F-4CB5-C70C-B914F819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9202" y="681037"/>
            <a:ext cx="5275448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512C65B7-ECEB-A33B-E8BE-81BF55CA55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9203" y="1771650"/>
            <a:ext cx="5275448" cy="3900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+mn-lt"/>
              </a:defRPr>
            </a:lvl1pPr>
            <a:lvl2pPr marL="457200" indent="0">
              <a:buNone/>
              <a:defRPr sz="1600" b="0" i="0">
                <a:latin typeface="Georgia" panose="02040502050405020303" pitchFamily="18" charset="0"/>
              </a:defRPr>
            </a:lvl2pPr>
            <a:lvl3pPr marL="914400" indent="0">
              <a:buNone/>
              <a:defRPr sz="1600" b="0" i="0">
                <a:latin typeface="Georgia" panose="02040502050405020303" pitchFamily="18" charset="0"/>
              </a:defRPr>
            </a:lvl3pPr>
            <a:lvl4pPr marL="1371600" indent="0">
              <a:buNone/>
              <a:defRPr sz="1600" b="0" i="0">
                <a:latin typeface="Georgia" panose="02040502050405020303" pitchFamily="18" charset="0"/>
              </a:defRPr>
            </a:lvl4pPr>
            <a:lvl5pPr marL="1828800" indent="0">
              <a:buNone/>
              <a:defRPr sz="1600"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sv-SE" dirty="0"/>
              <a:t>Klicka här för att ändra texten.</a:t>
            </a:r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63781C98-1E80-CA88-4F1D-11239842A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5914800" cy="6858000"/>
          </a:xfrm>
          <a:custGeom>
            <a:avLst/>
            <a:gdLst>
              <a:gd name="connsiteX0" fmla="*/ 0 w 5661026"/>
              <a:gd name="connsiteY0" fmla="*/ 0 h 6857999"/>
              <a:gd name="connsiteX1" fmla="*/ 3359505 w 5661026"/>
              <a:gd name="connsiteY1" fmla="*/ 0 h 6857999"/>
              <a:gd name="connsiteX2" fmla="*/ 3530959 w 5661026"/>
              <a:gd name="connsiteY2" fmla="*/ 82566 h 6857999"/>
              <a:gd name="connsiteX3" fmla="*/ 5661026 w 5661026"/>
              <a:gd name="connsiteY3" fmla="*/ 3447582 h 6857999"/>
              <a:gd name="connsiteX4" fmla="*/ 3530959 w 5661026"/>
              <a:gd name="connsiteY4" fmla="*/ 6812599 h 6857999"/>
              <a:gd name="connsiteX5" fmla="*/ 3436681 w 5661026"/>
              <a:gd name="connsiteY5" fmla="*/ 6857999 h 6857999"/>
              <a:gd name="connsiteX6" fmla="*/ 0 w 5661026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1026" h="6857999">
                <a:moveTo>
                  <a:pt x="0" y="0"/>
                </a:moveTo>
                <a:lnTo>
                  <a:pt x="3359505" y="0"/>
                </a:lnTo>
                <a:lnTo>
                  <a:pt x="3530959" y="82566"/>
                </a:lnTo>
                <a:cubicBezTo>
                  <a:pt x="4799723" y="730611"/>
                  <a:pt x="5661026" y="1994523"/>
                  <a:pt x="5661026" y="3447582"/>
                </a:cubicBezTo>
                <a:cubicBezTo>
                  <a:pt x="5661026" y="4900641"/>
                  <a:pt x="4799723" y="6164554"/>
                  <a:pt x="3530959" y="6812599"/>
                </a:cubicBezTo>
                <a:lnTo>
                  <a:pt x="3436681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38807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, namn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F4008F05-0D0C-5282-CC01-C9F2D6F406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7350" y="358775"/>
            <a:ext cx="5273675" cy="357661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i="0">
                <a:latin typeface="Garamond" panose="02020404030301010803" pitchFamily="18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dirty="0"/>
              <a:t>”Här kan du skriva ett inspirerande och härligt citat av någon.”</a:t>
            </a:r>
          </a:p>
        </p:txBody>
      </p:sp>
      <p:sp>
        <p:nvSpPr>
          <p:cNvPr id="4" name="Platshållare för text 9">
            <a:extLst>
              <a:ext uri="{FF2B5EF4-FFF2-40B4-BE49-F238E27FC236}">
                <a16:creationId xmlns:a16="http://schemas.microsoft.com/office/drawing/2014/main" id="{C7F1F9FF-A6EF-68C9-6F3A-0CE7650D78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350" y="4224760"/>
            <a:ext cx="5273675" cy="175935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dirty="0"/>
              <a:t>NAMN, TITEL OCH FÖRETAG PÅ CITERAD PERSON</a:t>
            </a:r>
          </a:p>
        </p:txBody>
      </p:sp>
      <p:sp>
        <p:nvSpPr>
          <p:cNvPr id="6" name="Platshållare för bild 4">
            <a:extLst>
              <a:ext uri="{FF2B5EF4-FFF2-40B4-BE49-F238E27FC236}">
                <a16:creationId xmlns:a16="http://schemas.microsoft.com/office/drawing/2014/main" id="{DE0372FE-23BB-8CF0-2B22-DB0DE6CC72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7200" y="0"/>
            <a:ext cx="5914800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510812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, under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77F321-E8A5-EAFD-787A-9AE3F9E7BC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9A4ADF2-1CBC-5F24-D006-C8695C7674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</a:p>
        </p:txBody>
      </p:sp>
    </p:spTree>
    <p:extLst>
      <p:ext uri="{BB962C8B-B14F-4D97-AF65-F5344CB8AC3E}">
        <p14:creationId xmlns:p14="http://schemas.microsoft.com/office/powerpoint/2010/main" val="3042755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4">
            <a:extLst>
              <a:ext uri="{FF2B5EF4-FFF2-40B4-BE49-F238E27FC236}">
                <a16:creationId xmlns:a16="http://schemas.microsoft.com/office/drawing/2014/main" id="{C196DDEB-972B-1DF5-3939-192266F673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30926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D2FBD9A2-2C07-FA4B-B96D-DF81F55F0A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914800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6" name="Platshållare för bild 4">
            <a:extLst>
              <a:ext uri="{FF2B5EF4-FFF2-40B4-BE49-F238E27FC236}">
                <a16:creationId xmlns:a16="http://schemas.microsoft.com/office/drawing/2014/main" id="{91901D36-D0C0-294D-B82A-166B367649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7203" y="0"/>
            <a:ext cx="5914800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6885838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D2FBD9A2-2C07-FA4B-B96D-DF81F55F0A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14800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6" name="Platshållare för bild 4">
            <a:extLst>
              <a:ext uri="{FF2B5EF4-FFF2-40B4-BE49-F238E27FC236}">
                <a16:creationId xmlns:a16="http://schemas.microsoft.com/office/drawing/2014/main" id="{91901D36-D0C0-294D-B82A-166B367649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7200" y="-1"/>
            <a:ext cx="5914800" cy="3250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8" name="Platshållare för bild 4">
            <a:extLst>
              <a:ext uri="{FF2B5EF4-FFF2-40B4-BE49-F238E27FC236}">
                <a16:creationId xmlns:a16="http://schemas.microsoft.com/office/drawing/2014/main" id="{95E2605A-EA2A-5D4D-8737-A7984A6CAF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77200" y="3607202"/>
            <a:ext cx="5914800" cy="3250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146641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, sta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8021FDA3-0DB1-0989-C76F-868515C1D408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30620"/>
            <a:ext cx="7546428" cy="6227380"/>
          </a:xfrm>
          <a:custGeom>
            <a:avLst/>
            <a:gdLst>
              <a:gd name="connsiteX0" fmla="*/ 3316014 w 7546428"/>
              <a:gd name="connsiteY0" fmla="*/ 0 h 6227380"/>
              <a:gd name="connsiteX1" fmla="*/ 7546428 w 7546428"/>
              <a:gd name="connsiteY1" fmla="*/ 4151587 h 6227380"/>
              <a:gd name="connsiteX2" fmla="*/ 7035840 w 7546428"/>
              <a:gd name="connsiteY2" fmla="*/ 6130480 h 6227380"/>
              <a:gd name="connsiteX3" fmla="*/ 6975854 w 7546428"/>
              <a:gd name="connsiteY3" fmla="*/ 6227380 h 6227380"/>
              <a:gd name="connsiteX4" fmla="*/ 0 w 7546428"/>
              <a:gd name="connsiteY4" fmla="*/ 6227380 h 6227380"/>
              <a:gd name="connsiteX5" fmla="*/ 0 w 7546428"/>
              <a:gd name="connsiteY5" fmla="*/ 1578538 h 6227380"/>
              <a:gd name="connsiteX6" fmla="*/ 51621 w 7546428"/>
              <a:gd name="connsiteY6" fmla="*/ 1510792 h 6227380"/>
              <a:gd name="connsiteX7" fmla="*/ 3316014 w 7546428"/>
              <a:gd name="connsiteY7" fmla="*/ 0 h 622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6428" h="6227380">
                <a:moveTo>
                  <a:pt x="3316014" y="0"/>
                </a:moveTo>
                <a:cubicBezTo>
                  <a:pt x="5652407" y="0"/>
                  <a:pt x="7546428" y="1858729"/>
                  <a:pt x="7546428" y="4151587"/>
                </a:cubicBezTo>
                <a:cubicBezTo>
                  <a:pt x="7546428" y="4868105"/>
                  <a:pt x="7361465" y="5542228"/>
                  <a:pt x="7035840" y="6130480"/>
                </a:cubicBezTo>
                <a:lnTo>
                  <a:pt x="6975854" y="6227380"/>
                </a:lnTo>
                <a:lnTo>
                  <a:pt x="0" y="6227380"/>
                </a:lnTo>
                <a:lnTo>
                  <a:pt x="0" y="1578538"/>
                </a:lnTo>
                <a:lnTo>
                  <a:pt x="51621" y="1510792"/>
                </a:lnTo>
                <a:cubicBezTo>
                  <a:pt x="827541" y="588114"/>
                  <a:pt x="2001793" y="0"/>
                  <a:pt x="33160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8" name="Platshållare för rubrik 1">
            <a:extLst>
              <a:ext uri="{FF2B5EF4-FFF2-40B4-BE49-F238E27FC236}">
                <a16:creationId xmlns:a16="http://schemas.microsoft.com/office/drawing/2014/main" id="{6D1D328F-E60F-4CB5-C70C-B914F819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1887" y="4361793"/>
            <a:ext cx="4764307" cy="11222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1E50F098-E99A-CD29-826B-52B219179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1887" y="2788425"/>
            <a:ext cx="3892113" cy="127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871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, land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8021FDA3-0DB1-0989-C76F-868515C1D408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30620"/>
            <a:ext cx="7546428" cy="6227380"/>
          </a:xfrm>
          <a:custGeom>
            <a:avLst/>
            <a:gdLst>
              <a:gd name="connsiteX0" fmla="*/ 3316014 w 7546428"/>
              <a:gd name="connsiteY0" fmla="*/ 0 h 6227380"/>
              <a:gd name="connsiteX1" fmla="*/ 7546428 w 7546428"/>
              <a:gd name="connsiteY1" fmla="*/ 4151587 h 6227380"/>
              <a:gd name="connsiteX2" fmla="*/ 7035840 w 7546428"/>
              <a:gd name="connsiteY2" fmla="*/ 6130480 h 6227380"/>
              <a:gd name="connsiteX3" fmla="*/ 6975854 w 7546428"/>
              <a:gd name="connsiteY3" fmla="*/ 6227380 h 6227380"/>
              <a:gd name="connsiteX4" fmla="*/ 0 w 7546428"/>
              <a:gd name="connsiteY4" fmla="*/ 6227380 h 6227380"/>
              <a:gd name="connsiteX5" fmla="*/ 0 w 7546428"/>
              <a:gd name="connsiteY5" fmla="*/ 1578538 h 6227380"/>
              <a:gd name="connsiteX6" fmla="*/ 51621 w 7546428"/>
              <a:gd name="connsiteY6" fmla="*/ 1510792 h 6227380"/>
              <a:gd name="connsiteX7" fmla="*/ 3316014 w 7546428"/>
              <a:gd name="connsiteY7" fmla="*/ 0 h 622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6428" h="6227380">
                <a:moveTo>
                  <a:pt x="3316014" y="0"/>
                </a:moveTo>
                <a:cubicBezTo>
                  <a:pt x="5652407" y="0"/>
                  <a:pt x="7546428" y="1858729"/>
                  <a:pt x="7546428" y="4151587"/>
                </a:cubicBezTo>
                <a:cubicBezTo>
                  <a:pt x="7546428" y="4868105"/>
                  <a:pt x="7361465" y="5542228"/>
                  <a:pt x="7035840" y="6130480"/>
                </a:cubicBezTo>
                <a:lnTo>
                  <a:pt x="6975854" y="6227380"/>
                </a:lnTo>
                <a:lnTo>
                  <a:pt x="0" y="6227380"/>
                </a:lnTo>
                <a:lnTo>
                  <a:pt x="0" y="1578538"/>
                </a:lnTo>
                <a:lnTo>
                  <a:pt x="51621" y="1510792"/>
                </a:lnTo>
                <a:cubicBezTo>
                  <a:pt x="827541" y="588114"/>
                  <a:pt x="2001793" y="0"/>
                  <a:pt x="33160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8" name="Platshållare för rubrik 1">
            <a:extLst>
              <a:ext uri="{FF2B5EF4-FFF2-40B4-BE49-F238E27FC236}">
                <a16:creationId xmlns:a16="http://schemas.microsoft.com/office/drawing/2014/main" id="{6D1D328F-E60F-4CB5-C70C-B914F819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1887" y="4361793"/>
            <a:ext cx="4764307" cy="11222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1E50F098-E99A-CD29-826B-52B219179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1887" y="2963918"/>
            <a:ext cx="4158463" cy="121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985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, mittemel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8021FDA3-0DB1-0989-C76F-868515C1D408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30620"/>
            <a:ext cx="7546428" cy="6227380"/>
          </a:xfrm>
          <a:custGeom>
            <a:avLst/>
            <a:gdLst>
              <a:gd name="connsiteX0" fmla="*/ 3316014 w 7546428"/>
              <a:gd name="connsiteY0" fmla="*/ 0 h 6227380"/>
              <a:gd name="connsiteX1" fmla="*/ 7546428 w 7546428"/>
              <a:gd name="connsiteY1" fmla="*/ 4151587 h 6227380"/>
              <a:gd name="connsiteX2" fmla="*/ 7035840 w 7546428"/>
              <a:gd name="connsiteY2" fmla="*/ 6130480 h 6227380"/>
              <a:gd name="connsiteX3" fmla="*/ 6975854 w 7546428"/>
              <a:gd name="connsiteY3" fmla="*/ 6227380 h 6227380"/>
              <a:gd name="connsiteX4" fmla="*/ 0 w 7546428"/>
              <a:gd name="connsiteY4" fmla="*/ 6227380 h 6227380"/>
              <a:gd name="connsiteX5" fmla="*/ 0 w 7546428"/>
              <a:gd name="connsiteY5" fmla="*/ 1578538 h 6227380"/>
              <a:gd name="connsiteX6" fmla="*/ 51621 w 7546428"/>
              <a:gd name="connsiteY6" fmla="*/ 1510792 h 6227380"/>
              <a:gd name="connsiteX7" fmla="*/ 3316014 w 7546428"/>
              <a:gd name="connsiteY7" fmla="*/ 0 h 622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6428" h="6227380">
                <a:moveTo>
                  <a:pt x="3316014" y="0"/>
                </a:moveTo>
                <a:cubicBezTo>
                  <a:pt x="5652407" y="0"/>
                  <a:pt x="7546428" y="1858729"/>
                  <a:pt x="7546428" y="4151587"/>
                </a:cubicBezTo>
                <a:cubicBezTo>
                  <a:pt x="7546428" y="4868105"/>
                  <a:pt x="7361465" y="5542228"/>
                  <a:pt x="7035840" y="6130480"/>
                </a:cubicBezTo>
                <a:lnTo>
                  <a:pt x="6975854" y="6227380"/>
                </a:lnTo>
                <a:lnTo>
                  <a:pt x="0" y="6227380"/>
                </a:lnTo>
                <a:lnTo>
                  <a:pt x="0" y="1578538"/>
                </a:lnTo>
                <a:lnTo>
                  <a:pt x="51621" y="1510792"/>
                </a:lnTo>
                <a:cubicBezTo>
                  <a:pt x="827541" y="588114"/>
                  <a:pt x="2001793" y="0"/>
                  <a:pt x="33160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8" name="Platshållare för rubrik 1">
            <a:extLst>
              <a:ext uri="{FF2B5EF4-FFF2-40B4-BE49-F238E27FC236}">
                <a16:creationId xmlns:a16="http://schemas.microsoft.com/office/drawing/2014/main" id="{6D1D328F-E60F-4CB5-C70C-B914F819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1887" y="4361793"/>
            <a:ext cx="4764307" cy="11222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14" name="Bildobjekt 13" descr="En bild som visar en vit illustration,  en siluett av Skara.">
            <a:extLst>
              <a:ext uri="{FF2B5EF4-FFF2-40B4-BE49-F238E27FC236}">
                <a16:creationId xmlns:a16="http://schemas.microsoft.com/office/drawing/2014/main" id="{1E50F098-E99A-CD29-826B-52B219179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1887" y="2963918"/>
            <a:ext cx="4668136" cy="121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141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>
            <a:extLst>
              <a:ext uri="{FF2B5EF4-FFF2-40B4-BE49-F238E27FC236}">
                <a16:creationId xmlns:a16="http://schemas.microsoft.com/office/drawing/2014/main" id="{8A278CD1-F0ED-7239-9DF0-4159F4F8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5605" y="859148"/>
            <a:ext cx="2384985" cy="23849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3161CE93-D6FB-75AB-BCCE-8884D1E4E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6936" y="1355741"/>
            <a:ext cx="7539458" cy="83911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19" name="Platshållare för text 4">
            <a:extLst>
              <a:ext uri="{FF2B5EF4-FFF2-40B4-BE49-F238E27FC236}">
                <a16:creationId xmlns:a16="http://schemas.microsoft.com/office/drawing/2014/main" id="{EC8117C8-0ED9-5AA6-7E2A-51770F8EA4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86936" y="2289434"/>
            <a:ext cx="7539458" cy="345822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här för att ändra punktlistan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865187" y="1497661"/>
            <a:ext cx="2385403" cy="697193"/>
          </a:xfrm>
        </p:spPr>
        <p:txBody>
          <a:bodyPr>
            <a:norm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ändra rubrik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A61B8726-E26B-EC5B-E4F3-54DB4F4238C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5605" y="2336790"/>
            <a:ext cx="2384985" cy="667685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FontTx/>
              <a:buNone/>
              <a:defRPr sz="1800" b="0" i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sv-SE" dirty="0"/>
              <a:t>12 nov 2023</a:t>
            </a:r>
          </a:p>
        </p:txBody>
      </p:sp>
    </p:spTree>
    <p:extLst>
      <p:ext uri="{BB962C8B-B14F-4D97-AF65-F5344CB8AC3E}">
        <p14:creationId xmlns:p14="http://schemas.microsoft.com/office/powerpoint/2010/main" val="9872821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, underrubri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77F321-E8A5-EAFD-787A-9AE3F9E7BC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9A4ADF2-1CBC-5F24-D006-C8695C7674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</a:p>
        </p:txBody>
      </p:sp>
    </p:spTree>
    <p:extLst>
      <p:ext uri="{BB962C8B-B14F-4D97-AF65-F5344CB8AC3E}">
        <p14:creationId xmlns:p14="http://schemas.microsoft.com/office/powerpoint/2010/main" val="32350087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B1361028-DC4D-D6C3-CE09-84C781D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5533"/>
            <a:ext cx="9871841" cy="10096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571860"/>
            <a:ext cx="9871841" cy="30721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punktlistan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7903455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, rubrik, tex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529819"/>
            <a:ext cx="9871841" cy="31667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B1361028-DC4D-D6C3-CE09-84C781D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4511"/>
            <a:ext cx="9871841" cy="10096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8514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B1361028-DC4D-D6C3-CE09-84C781D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5533"/>
            <a:ext cx="9871841" cy="10096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571860"/>
            <a:ext cx="9871841" cy="30721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punktlistan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53149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_tom si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1585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opacitet_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7476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529819"/>
            <a:ext cx="9871841" cy="316678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B1361028-DC4D-D6C3-CE09-84C781D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4511"/>
            <a:ext cx="9871841" cy="10096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07095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d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799AF78D-1A41-2084-D297-CEAEB8BFC6F8}"/>
              </a:ext>
            </a:extLst>
          </p:cNvPr>
          <p:cNvSpPr txBox="1"/>
          <p:nvPr userDrawn="1"/>
        </p:nvSpPr>
        <p:spPr>
          <a:xfrm>
            <a:off x="1214511" y="1728000"/>
            <a:ext cx="9762978" cy="25391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Tillsammans och framåt.</a:t>
            </a:r>
            <a:b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</a:br>
            <a: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Mod och initiativ.</a:t>
            </a:r>
            <a:b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</a:br>
            <a: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Engagemang och service.</a:t>
            </a:r>
            <a:endParaRPr lang="sv-SE" sz="32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8491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nd bild, 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rubrik 1">
            <a:extLst>
              <a:ext uri="{FF2B5EF4-FFF2-40B4-BE49-F238E27FC236}">
                <a16:creationId xmlns:a16="http://schemas.microsoft.com/office/drawing/2014/main" id="{6D1D328F-E60F-4CB5-C70C-B914F819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9202" y="681037"/>
            <a:ext cx="5275448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512C65B7-ECEB-A33B-E8BE-81BF55CA55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9203" y="1771650"/>
            <a:ext cx="5275448" cy="3900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+mn-lt"/>
              </a:defRPr>
            </a:lvl1pPr>
            <a:lvl2pPr marL="457200" indent="0">
              <a:buNone/>
              <a:defRPr sz="1600" b="0" i="0">
                <a:latin typeface="Georgia" panose="02040502050405020303" pitchFamily="18" charset="0"/>
              </a:defRPr>
            </a:lvl2pPr>
            <a:lvl3pPr marL="914400" indent="0">
              <a:buNone/>
              <a:defRPr sz="1600" b="0" i="0">
                <a:latin typeface="Georgia" panose="02040502050405020303" pitchFamily="18" charset="0"/>
              </a:defRPr>
            </a:lvl3pPr>
            <a:lvl4pPr marL="1371600" indent="0">
              <a:buNone/>
              <a:defRPr sz="1600" b="0" i="0">
                <a:latin typeface="Georgia" panose="02040502050405020303" pitchFamily="18" charset="0"/>
              </a:defRPr>
            </a:lvl4pPr>
            <a:lvl5pPr marL="1828800" indent="0">
              <a:buNone/>
              <a:defRPr sz="1600"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sv-SE" dirty="0"/>
              <a:t>Klicka här för att ändra texten.</a:t>
            </a:r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63781C98-1E80-CA88-4F1D-11239842A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5914800" cy="6858000"/>
          </a:xfrm>
          <a:custGeom>
            <a:avLst/>
            <a:gdLst>
              <a:gd name="connsiteX0" fmla="*/ 0 w 5661026"/>
              <a:gd name="connsiteY0" fmla="*/ 0 h 6857999"/>
              <a:gd name="connsiteX1" fmla="*/ 3359505 w 5661026"/>
              <a:gd name="connsiteY1" fmla="*/ 0 h 6857999"/>
              <a:gd name="connsiteX2" fmla="*/ 3530959 w 5661026"/>
              <a:gd name="connsiteY2" fmla="*/ 82566 h 6857999"/>
              <a:gd name="connsiteX3" fmla="*/ 5661026 w 5661026"/>
              <a:gd name="connsiteY3" fmla="*/ 3447582 h 6857999"/>
              <a:gd name="connsiteX4" fmla="*/ 3530959 w 5661026"/>
              <a:gd name="connsiteY4" fmla="*/ 6812599 h 6857999"/>
              <a:gd name="connsiteX5" fmla="*/ 3436681 w 5661026"/>
              <a:gd name="connsiteY5" fmla="*/ 6857999 h 6857999"/>
              <a:gd name="connsiteX6" fmla="*/ 0 w 5661026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1026" h="6857999">
                <a:moveTo>
                  <a:pt x="0" y="0"/>
                </a:moveTo>
                <a:lnTo>
                  <a:pt x="3359505" y="0"/>
                </a:lnTo>
                <a:lnTo>
                  <a:pt x="3530959" y="82566"/>
                </a:lnTo>
                <a:cubicBezTo>
                  <a:pt x="4799723" y="730611"/>
                  <a:pt x="5661026" y="1994523"/>
                  <a:pt x="5661026" y="3447582"/>
                </a:cubicBezTo>
                <a:cubicBezTo>
                  <a:pt x="5661026" y="4900641"/>
                  <a:pt x="4799723" y="6164554"/>
                  <a:pt x="3530959" y="6812599"/>
                </a:cubicBezTo>
                <a:lnTo>
                  <a:pt x="3436681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82422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, namn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F4008F05-0D0C-5282-CC01-C9F2D6F406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7350" y="358775"/>
            <a:ext cx="5273675" cy="357661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i="0">
                <a:latin typeface="Garamond" panose="02020404030301010803" pitchFamily="18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dirty="0"/>
              <a:t>”Här kan du skriva ett inspirerande och härligt citat av någon.”</a:t>
            </a:r>
          </a:p>
        </p:txBody>
      </p:sp>
      <p:sp>
        <p:nvSpPr>
          <p:cNvPr id="4" name="Platshållare för text 9">
            <a:extLst>
              <a:ext uri="{FF2B5EF4-FFF2-40B4-BE49-F238E27FC236}">
                <a16:creationId xmlns:a16="http://schemas.microsoft.com/office/drawing/2014/main" id="{C7F1F9FF-A6EF-68C9-6F3A-0CE7650D78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350" y="4224760"/>
            <a:ext cx="5273675" cy="175935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dirty="0"/>
              <a:t>NAMN, TITEL OCH FÖRETAG PÅ CITERAD PERSON</a:t>
            </a:r>
          </a:p>
        </p:txBody>
      </p:sp>
      <p:sp>
        <p:nvSpPr>
          <p:cNvPr id="6" name="Platshållare för bild 4">
            <a:extLst>
              <a:ext uri="{FF2B5EF4-FFF2-40B4-BE49-F238E27FC236}">
                <a16:creationId xmlns:a16="http://schemas.microsoft.com/office/drawing/2014/main" id="{DE0372FE-23BB-8CF0-2B22-DB0DE6CC72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7200" y="0"/>
            <a:ext cx="5914800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8221668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4">
            <a:extLst>
              <a:ext uri="{FF2B5EF4-FFF2-40B4-BE49-F238E27FC236}">
                <a16:creationId xmlns:a16="http://schemas.microsoft.com/office/drawing/2014/main" id="{C196DDEB-972B-1DF5-3939-192266F673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464775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D2FBD9A2-2C07-FA4B-B96D-DF81F55F0A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914800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6" name="Platshållare för bild 4">
            <a:extLst>
              <a:ext uri="{FF2B5EF4-FFF2-40B4-BE49-F238E27FC236}">
                <a16:creationId xmlns:a16="http://schemas.microsoft.com/office/drawing/2014/main" id="{91901D36-D0C0-294D-B82A-166B367649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7203" y="0"/>
            <a:ext cx="5914800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3035684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D2FBD9A2-2C07-FA4B-B96D-DF81F55F0A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14800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6" name="Platshållare för bild 4">
            <a:extLst>
              <a:ext uri="{FF2B5EF4-FFF2-40B4-BE49-F238E27FC236}">
                <a16:creationId xmlns:a16="http://schemas.microsoft.com/office/drawing/2014/main" id="{91901D36-D0C0-294D-B82A-166B367649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7200" y="-1"/>
            <a:ext cx="5914800" cy="3250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8" name="Platshållare för bild 4">
            <a:extLst>
              <a:ext uri="{FF2B5EF4-FFF2-40B4-BE49-F238E27FC236}">
                <a16:creationId xmlns:a16="http://schemas.microsoft.com/office/drawing/2014/main" id="{95E2605A-EA2A-5D4D-8737-A7984A6CAF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77200" y="3607202"/>
            <a:ext cx="5914800" cy="3250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5878819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B1361028-DC4D-D6C3-CE09-84C781D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5533"/>
            <a:ext cx="9871841" cy="10096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571860"/>
            <a:ext cx="9871841" cy="30721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punktlistan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118015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, rubrik,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529819"/>
            <a:ext cx="9871841" cy="316678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B1361028-DC4D-D6C3-CE09-84C781D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4511"/>
            <a:ext cx="9871841" cy="10096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6233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529819"/>
            <a:ext cx="9871841" cy="316678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B1361028-DC4D-D6C3-CE09-84C781D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4511"/>
            <a:ext cx="9871841" cy="10096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6415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F82ED06-7613-7226-5F92-13F0A512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92366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Tack</a:t>
            </a:r>
          </a:p>
        </p:txBody>
      </p:sp>
      <p:sp>
        <p:nvSpPr>
          <p:cNvPr id="7" name="Platshållare för text 5">
            <a:extLst>
              <a:ext uri="{FF2B5EF4-FFF2-40B4-BE49-F238E27FC236}">
                <a16:creationId xmlns:a16="http://schemas.microsoft.com/office/drawing/2014/main" id="{C1E3A9AA-ECE6-B824-DF3B-7D81039179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384550"/>
            <a:ext cx="10515600" cy="730250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sv-SE" dirty="0"/>
              <a:t>Namn, e-post</a:t>
            </a:r>
          </a:p>
        </p:txBody>
      </p:sp>
      <p:pic>
        <p:nvPicPr>
          <p:cNvPr id="4" name="Bildobjekt 3" descr="Siluett Skara kommun">
            <a:extLst>
              <a:ext uri="{FF2B5EF4-FFF2-40B4-BE49-F238E27FC236}">
                <a16:creationId xmlns:a16="http://schemas.microsoft.com/office/drawing/2014/main" id="{94194507-CFFA-4702-B69A-DDCC61914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6" y="4888708"/>
            <a:ext cx="12193976" cy="142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082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F82ED06-7613-7226-5F92-13F0A512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92366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Tack</a:t>
            </a:r>
          </a:p>
        </p:txBody>
      </p:sp>
      <p:sp>
        <p:nvSpPr>
          <p:cNvPr id="7" name="Platshållare för text 5">
            <a:extLst>
              <a:ext uri="{FF2B5EF4-FFF2-40B4-BE49-F238E27FC236}">
                <a16:creationId xmlns:a16="http://schemas.microsoft.com/office/drawing/2014/main" id="{C1E3A9AA-ECE6-B824-DF3B-7D81039179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384550"/>
            <a:ext cx="10515600" cy="73025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sv-SE" dirty="0"/>
              <a:t>Namn, e-post</a:t>
            </a:r>
          </a:p>
        </p:txBody>
      </p:sp>
      <p:pic>
        <p:nvPicPr>
          <p:cNvPr id="4" name="Bildobjekt 3" descr="Siluett Skara kommun">
            <a:extLst>
              <a:ext uri="{FF2B5EF4-FFF2-40B4-BE49-F238E27FC236}">
                <a16:creationId xmlns:a16="http://schemas.microsoft.com/office/drawing/2014/main" id="{94194507-CFFA-4702-B69A-DDCC61914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6" y="4888708"/>
            <a:ext cx="12193976" cy="142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680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en år har gjort oss kloka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C819B118-B858-98AA-2229-42F121DAEC33}"/>
              </a:ext>
            </a:extLst>
          </p:cNvPr>
          <p:cNvSpPr txBox="1"/>
          <p:nvPr userDrawn="1"/>
        </p:nvSpPr>
        <p:spPr>
          <a:xfrm>
            <a:off x="837212" y="1713627"/>
            <a:ext cx="1051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b="1" dirty="0">
                <a:solidFill>
                  <a:schemeClr val="bg1"/>
                </a:solidFill>
                <a:latin typeface="Arial" panose="020B0604020202020204" pitchFamily="34" charset="0"/>
                <a:ea typeface="DIN 2014 Bold" panose="020B0704020202020204" pitchFamily="34" charset="0"/>
                <a:cs typeface="Arial" panose="020B0604020202020204" pitchFamily="34" charset="0"/>
              </a:rPr>
              <a:t>Tusen år har gjort oss kloka. Och nyfikna på framtiden.</a:t>
            </a:r>
          </a:p>
        </p:txBody>
      </p:sp>
      <p:pic>
        <p:nvPicPr>
          <p:cNvPr id="4" name="Bildobjekt 3" descr="Siluett Skara kommun">
            <a:extLst>
              <a:ext uri="{FF2B5EF4-FFF2-40B4-BE49-F238E27FC236}">
                <a16:creationId xmlns:a16="http://schemas.microsoft.com/office/drawing/2014/main" id="{94194507-CFFA-4702-B69A-DDCC61914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6" y="4888708"/>
            <a:ext cx="12193976" cy="142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151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usen år har gjort oss kloka.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C819B118-B858-98AA-2229-42F121DAEC33}"/>
              </a:ext>
            </a:extLst>
          </p:cNvPr>
          <p:cNvSpPr txBox="1"/>
          <p:nvPr userDrawn="1"/>
        </p:nvSpPr>
        <p:spPr>
          <a:xfrm>
            <a:off x="837212" y="1713627"/>
            <a:ext cx="1051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b="1" dirty="0">
                <a:solidFill>
                  <a:schemeClr val="tx1"/>
                </a:solidFill>
                <a:latin typeface="Arial" panose="020B0604020202020204" pitchFamily="34" charset="0"/>
                <a:ea typeface="DIN 2014 Bold" panose="020B0704020202020204" pitchFamily="34" charset="0"/>
                <a:cs typeface="Arial" panose="020B0604020202020204" pitchFamily="34" charset="0"/>
              </a:rPr>
              <a:t>Tusen år har gjort oss kloka. Och nyfikna på framtiden.</a:t>
            </a:r>
          </a:p>
        </p:txBody>
      </p:sp>
      <p:pic>
        <p:nvPicPr>
          <p:cNvPr id="4" name="Bildobjekt 3" descr="Siluett Skara kommun">
            <a:extLst>
              <a:ext uri="{FF2B5EF4-FFF2-40B4-BE49-F238E27FC236}">
                <a16:creationId xmlns:a16="http://schemas.microsoft.com/office/drawing/2014/main" id="{94194507-CFFA-4702-B69A-DDCC61914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6" y="4888708"/>
            <a:ext cx="12193976" cy="142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6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59FA325-2E1E-A943-E011-B6B49C94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59BB3A-4A25-71FF-2729-F0D941C34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2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814" y="6062169"/>
            <a:ext cx="835200" cy="53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5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1"/>
          </a:solidFill>
          <a:latin typeface="Arial" panose="020B0604020202020204" pitchFamily="34" charset="0"/>
          <a:ea typeface="DIN 2014 Bold" panose="020B07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59FA325-2E1E-A943-E011-B6B49C94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59BB3A-4A25-71FF-2729-F0D941C34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2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7" name="Bildobjekt 6" descr="Skara kommun logotyp">
            <a:extLst>
              <a:ext uri="{FF2B5EF4-FFF2-40B4-BE49-F238E27FC236}">
                <a16:creationId xmlns:a16="http://schemas.microsoft.com/office/drawing/2014/main" id="{5D1193DD-9A31-A77C-4E67-3F2E6EFEAD1A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83161" y="6107144"/>
            <a:ext cx="835572" cy="53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9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38" r:id="rId3"/>
    <p:sldLayoutId id="2147483772" r:id="rId4"/>
    <p:sldLayoutId id="2147483773" r:id="rId5"/>
    <p:sldLayoutId id="2147483881" r:id="rId6"/>
    <p:sldLayoutId id="2147483888" r:id="rId7"/>
    <p:sldLayoutId id="2147483900" r:id="rId8"/>
    <p:sldLayoutId id="2147483905" r:id="rId9"/>
    <p:sldLayoutId id="2147483911" r:id="rId10"/>
    <p:sldLayoutId id="2147483901" r:id="rId11"/>
    <p:sldLayoutId id="2147483908" r:id="rId12"/>
    <p:sldLayoutId id="2147483909" r:id="rId13"/>
    <p:sldLayoutId id="2147483907" r:id="rId14"/>
    <p:sldLayoutId id="2147483902" r:id="rId15"/>
    <p:sldLayoutId id="2147483903" r:id="rId16"/>
    <p:sldLayoutId id="2147483904" r:id="rId17"/>
    <p:sldLayoutId id="214748391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4" r:id="rId24"/>
    <p:sldLayoutId id="2147483919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1"/>
          </a:solidFill>
          <a:latin typeface="Arial" panose="020B0604020202020204" pitchFamily="34" charset="0"/>
          <a:ea typeface="DIN 2014 Bold" panose="020B07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59FA325-2E1E-A943-E011-B6B49C94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59BB3A-4A25-71FF-2729-F0D941C34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2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7" name="Bildobjekt 6" descr="Skara kommun logotyp">
            <a:extLst>
              <a:ext uri="{FF2B5EF4-FFF2-40B4-BE49-F238E27FC236}">
                <a16:creationId xmlns:a16="http://schemas.microsoft.com/office/drawing/2014/main" id="{5D1193DD-9A31-A77C-4E67-3F2E6EFEAD1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83161" y="6107144"/>
            <a:ext cx="835572" cy="53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6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91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1"/>
          </a:solidFill>
          <a:latin typeface="Arial" panose="020B0604020202020204" pitchFamily="34" charset="0"/>
          <a:ea typeface="DIN 2014 Bold" panose="020B07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59FA325-2E1E-A943-E011-B6B49C94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59BB3A-4A25-71FF-2729-F0D941C34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2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7" name="Bildobjekt 6" descr="Skara kommun logotyp">
            <a:extLst>
              <a:ext uri="{FF2B5EF4-FFF2-40B4-BE49-F238E27FC236}">
                <a16:creationId xmlns:a16="http://schemas.microsoft.com/office/drawing/2014/main" id="{5D1193DD-9A31-A77C-4E67-3F2E6EFEAD1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83161" y="6107144"/>
            <a:ext cx="835572" cy="53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5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58" r:id="rId2"/>
    <p:sldLayoutId id="2147483865" r:id="rId3"/>
    <p:sldLayoutId id="2147483866" r:id="rId4"/>
    <p:sldLayoutId id="2147483867" r:id="rId5"/>
    <p:sldLayoutId id="214748386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1"/>
          </a:solidFill>
          <a:latin typeface="Arial" panose="020B0604020202020204" pitchFamily="34" charset="0"/>
          <a:ea typeface="DIN 2014 Bold" panose="020B07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59FA325-2E1E-A943-E011-B6B49C94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59BB3A-4A25-71FF-2729-F0D941C34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2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814" y="6062169"/>
            <a:ext cx="835200" cy="53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5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789" r:id="rId4"/>
    <p:sldLayoutId id="2147483790" r:id="rId5"/>
    <p:sldLayoutId id="2147483792" r:id="rId6"/>
    <p:sldLayoutId id="2147483793" r:id="rId7"/>
    <p:sldLayoutId id="2147483912" r:id="rId8"/>
    <p:sldLayoutId id="2147483917" r:id="rId9"/>
    <p:sldLayoutId id="2147483897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1"/>
          </a:solidFill>
          <a:latin typeface="Arial" panose="020B0604020202020204" pitchFamily="34" charset="0"/>
          <a:ea typeface="DIN 2014 Bold" panose="020B07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59FA325-2E1E-A943-E011-B6B49C94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59BB3A-4A25-71FF-2729-F0D941C34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2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814" y="6062169"/>
            <a:ext cx="835200" cy="53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9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07" r:id="rId4"/>
    <p:sldLayoutId id="2147483808" r:id="rId5"/>
    <p:sldLayoutId id="2147483810" r:id="rId6"/>
    <p:sldLayoutId id="2147483811" r:id="rId7"/>
    <p:sldLayoutId id="2147483913" r:id="rId8"/>
    <p:sldLayoutId id="2147483916" r:id="rId9"/>
    <p:sldLayoutId id="2147483898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1"/>
          </a:solidFill>
          <a:latin typeface="Arial" panose="020B0604020202020204" pitchFamily="34" charset="0"/>
          <a:ea typeface="DIN 2014 Bold" panose="020B07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59FA325-2E1E-A943-E011-B6B49C94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59BB3A-4A25-71FF-2729-F0D941C34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2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814" y="6062169"/>
            <a:ext cx="835200" cy="53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4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25" r:id="rId4"/>
    <p:sldLayoutId id="2147483826" r:id="rId5"/>
    <p:sldLayoutId id="2147483828" r:id="rId6"/>
    <p:sldLayoutId id="2147483829" r:id="rId7"/>
    <p:sldLayoutId id="2147483914" r:id="rId8"/>
    <p:sldLayoutId id="2147483915" r:id="rId9"/>
    <p:sldLayoutId id="2147483899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1"/>
          </a:solidFill>
          <a:latin typeface="Arial" panose="020B0604020202020204" pitchFamily="34" charset="0"/>
          <a:ea typeface="DIN 2014 Bold" panose="020B07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59FA325-2E1E-A943-E011-B6B49C94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59BB3A-4A25-71FF-2729-F0D941C34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2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7" name="Bildobjekt 6" descr="Skara kommun logotyp">
            <a:extLst>
              <a:ext uri="{FF2B5EF4-FFF2-40B4-BE49-F238E27FC236}">
                <a16:creationId xmlns:a16="http://schemas.microsoft.com/office/drawing/2014/main" id="{5D1193DD-9A31-A77C-4E67-3F2E6EFEAD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83161" y="6107144"/>
            <a:ext cx="835572" cy="53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0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1"/>
          </a:solidFill>
          <a:latin typeface="Arial" panose="020B0604020202020204" pitchFamily="34" charset="0"/>
          <a:ea typeface="DIN 2014 Bold" panose="020B07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59FA325-2E1E-A943-E011-B6B49C94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59BB3A-4A25-71FF-2729-F0D941C34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2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814" y="6062169"/>
            <a:ext cx="835200" cy="53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850" r:id="rId2"/>
    <p:sldLayoutId id="2147483659" r:id="rId3"/>
    <p:sldLayoutId id="214748385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Arial" panose="020B0604020202020204" pitchFamily="34" charset="0"/>
          <a:ea typeface="DIN 2014 Bold" panose="020B07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255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00392D-1654-D2D4-41C1-F47BB152B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887" y="4361792"/>
            <a:ext cx="5648869" cy="1785007"/>
          </a:xfrm>
        </p:spPr>
        <p:txBody>
          <a:bodyPr/>
          <a:lstStyle/>
          <a:p>
            <a:r>
              <a:rPr lang="sv-SE" dirty="0"/>
              <a:t>Hållbar socialtjänst – en ny socialtjänstlag SOU 2020:47</a:t>
            </a:r>
          </a:p>
        </p:txBody>
      </p:sp>
      <p:sp>
        <p:nvSpPr>
          <p:cNvPr id="5" name="Pil: höger 4">
            <a:extLst>
              <a:ext uri="{FF2B5EF4-FFF2-40B4-BE49-F238E27FC236}">
                <a16:creationId xmlns:a16="http://schemas.microsoft.com/office/drawing/2014/main" id="{3F5F7346-2BD7-AFB8-7FF1-715B24EE9B7E}"/>
              </a:ext>
            </a:extLst>
          </p:cNvPr>
          <p:cNvSpPr/>
          <p:nvPr/>
        </p:nvSpPr>
        <p:spPr>
          <a:xfrm>
            <a:off x="1235978" y="1238029"/>
            <a:ext cx="10610582" cy="1661021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Juli 2024  Lagrådsremiss                        Januari 2025 Proposition                        Juli 2025 Ikraftträdande 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CFB5255D-1552-D771-B08D-B1F173D655AA}"/>
              </a:ext>
            </a:extLst>
          </p:cNvPr>
          <p:cNvSpPr/>
          <p:nvPr/>
        </p:nvSpPr>
        <p:spPr>
          <a:xfrm>
            <a:off x="7834543" y="2921600"/>
            <a:ext cx="2915570" cy="178500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Statsbidrag 2024-2028 för omställningsarbete – för övrigt ska lagförändringen vara kostnadsneutral</a:t>
            </a:r>
          </a:p>
        </p:txBody>
      </p:sp>
    </p:spTree>
    <p:extLst>
      <p:ext uri="{BB962C8B-B14F-4D97-AF65-F5344CB8AC3E}">
        <p14:creationId xmlns:p14="http://schemas.microsoft.com/office/powerpoint/2010/main" val="2718194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2D7D99-A956-10FF-07B6-C0A573AD4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853"/>
            <a:ext cx="9871841" cy="1009651"/>
          </a:xfrm>
        </p:spPr>
        <p:txBody>
          <a:bodyPr>
            <a:normAutofit fontScale="90000"/>
          </a:bodyPr>
          <a:lstStyle/>
          <a:p>
            <a:r>
              <a:rPr lang="sv-SE" dirty="0"/>
              <a:t>Lagens intentioner vs egentlig lagförändring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E8AB067-9558-8734-DC1C-8F48C3F05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216" y="2520553"/>
            <a:ext cx="2029264" cy="29658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6462D8D-DDDD-846E-8C0B-3542D5F86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520553"/>
            <a:ext cx="6189006" cy="29658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1073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935EE1-F83A-BF49-D01D-804D63139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Syftet med nya socialtjänstlagen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EF94A8D-E24C-5738-62AA-0A2A39DCF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38313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Nå människor tidigt, innan problem uppstått eller vuxit sig stora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Sänka trösklarna, erbjuda snabbare insatser på enklare sätt än idag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Verksamheten ska bedrivas i enlighet med vetenskap och beprövad erfarenhet </a:t>
            </a:r>
          </a:p>
          <a:p>
            <a:endParaRPr lang="sv-SE" dirty="0"/>
          </a:p>
        </p:txBody>
      </p:sp>
      <p:sp>
        <p:nvSpPr>
          <p:cNvPr id="6" name="Pratbubbla: rektangel med rundade hörn 5">
            <a:extLst>
              <a:ext uri="{FF2B5EF4-FFF2-40B4-BE49-F238E27FC236}">
                <a16:creationId xmlns:a16="http://schemas.microsoft.com/office/drawing/2014/main" id="{A5065DC4-6535-2B25-291E-9950592C1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7344" y="1944210"/>
            <a:ext cx="4092606" cy="3426780"/>
          </a:xfrm>
          <a:prstGeom prst="wedgeRoundRectCallou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0ED763E-1F46-32C7-4075-193F2FD59F81}"/>
              </a:ext>
            </a:extLst>
          </p:cNvPr>
          <p:cNvSpPr txBox="1"/>
          <p:nvPr/>
        </p:nvSpPr>
        <p:spPr>
          <a:xfrm>
            <a:off x="7691561" y="2361461"/>
            <a:ext cx="3464172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sv-SE" b="1" dirty="0">
                <a:solidFill>
                  <a:schemeClr val="bg1"/>
                </a:solidFill>
              </a:rPr>
              <a:t>Varför behövs en ny SoL? </a:t>
            </a: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Nya målgrupper – andra behov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Möjliggöra nya arbetssätt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Kompetensutmaningen – färre ska göra mer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Digitaliseringen – nya beteenden och möjligheter </a:t>
            </a:r>
          </a:p>
        </p:txBody>
      </p:sp>
    </p:spTree>
    <p:extLst>
      <p:ext uri="{BB962C8B-B14F-4D97-AF65-F5344CB8AC3E}">
        <p14:creationId xmlns:p14="http://schemas.microsoft.com/office/powerpoint/2010/main" val="936989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 5">
            <a:extLst>
              <a:ext uri="{FF2B5EF4-FFF2-40B4-BE49-F238E27FC236}">
                <a16:creationId xmlns:a16="http://schemas.microsoft.com/office/drawing/2014/main" id="{85918F8D-5DE4-F6E4-2567-883E42EF9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5293" y="910428"/>
            <a:ext cx="5325031" cy="50613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5417BBB-940E-12F8-A0D4-CBF0E61EE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809" y="2543003"/>
            <a:ext cx="2700366" cy="2152354"/>
          </a:xfrm>
        </p:spPr>
        <p:txBody>
          <a:bodyPr/>
          <a:lstStyle/>
          <a:p>
            <a:pPr algn="ctr"/>
            <a:r>
              <a:rPr lang="sv-SE" sz="2400" b="0" dirty="0"/>
              <a:t>Huvudförslagen i lagrådsremissen</a:t>
            </a:r>
            <a:br>
              <a:rPr lang="sv-SE" sz="2000" b="0" dirty="0">
                <a:latin typeface="+mn-lt"/>
              </a:rPr>
            </a:br>
            <a:br>
              <a:rPr lang="sv-SE" sz="1650" b="0" dirty="0">
                <a:latin typeface="+mn-lt"/>
              </a:rPr>
            </a:br>
            <a:br>
              <a:rPr lang="sv-SE" sz="1650" b="0" dirty="0">
                <a:latin typeface="+mn-lt"/>
              </a:rPr>
            </a:br>
            <a:br>
              <a:rPr lang="sv-SE" sz="1650" b="0" dirty="0">
                <a:latin typeface="+mn-lt"/>
              </a:rPr>
            </a:br>
            <a:br>
              <a:rPr lang="sv-SE" sz="1650" b="0" dirty="0">
                <a:latin typeface="+mn-lt"/>
              </a:rPr>
            </a:br>
            <a:endParaRPr lang="sv-SE" sz="1650" b="0" dirty="0">
              <a:latin typeface="+mn-lt"/>
            </a:endParaRPr>
          </a:p>
        </p:txBody>
      </p:sp>
      <p:grpSp>
        <p:nvGrpSpPr>
          <p:cNvPr id="5" name="Grupp 4" descr="Ruta: Förebyggande ">
            <a:extLst>
              <a:ext uri="{FF2B5EF4-FFF2-40B4-BE49-F238E27FC236}">
                <a16:creationId xmlns:a16="http://schemas.microsoft.com/office/drawing/2014/main" id="{4F4711FA-C0F4-E69B-E6B5-2E6CC4B216DE}"/>
              </a:ext>
            </a:extLst>
          </p:cNvPr>
          <p:cNvGrpSpPr/>
          <p:nvPr/>
        </p:nvGrpSpPr>
        <p:grpSpPr>
          <a:xfrm>
            <a:off x="4746000" y="452015"/>
            <a:ext cx="2899921" cy="868373"/>
            <a:chOff x="4746000" y="452015"/>
            <a:chExt cx="2899921" cy="868373"/>
          </a:xfrm>
        </p:grpSpPr>
        <p:sp>
          <p:nvSpPr>
            <p:cNvPr id="4" name="Rektangel: rundade hörn 3">
              <a:extLst>
                <a:ext uri="{FF2B5EF4-FFF2-40B4-BE49-F238E27FC236}">
                  <a16:creationId xmlns:a16="http://schemas.microsoft.com/office/drawing/2014/main" id="{C6688605-CB73-77A5-D1C0-B422A8DD5B1A}"/>
                </a:ext>
              </a:extLst>
            </p:cNvPr>
            <p:cNvSpPr/>
            <p:nvPr/>
          </p:nvSpPr>
          <p:spPr>
            <a:xfrm>
              <a:off x="4746000" y="452015"/>
              <a:ext cx="2700000" cy="868373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7EEA9AAA-9A4E-FE34-270A-E5902D1DCACC}"/>
                </a:ext>
              </a:extLst>
            </p:cNvPr>
            <p:cNvSpPr txBox="1"/>
            <p:nvPr/>
          </p:nvSpPr>
          <p:spPr>
            <a:xfrm>
              <a:off x="5118400" y="686146"/>
              <a:ext cx="25275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b="1" dirty="0">
                  <a:solidFill>
                    <a:schemeClr val="bg1"/>
                  </a:solidFill>
                </a:rPr>
                <a:t>Förebyggande</a:t>
              </a:r>
            </a:p>
          </p:txBody>
        </p:sp>
      </p:grpSp>
      <p:grpSp>
        <p:nvGrpSpPr>
          <p:cNvPr id="42" name="Grupp 41" descr="Ruta: Lätt tillgänglig ">
            <a:extLst>
              <a:ext uri="{FF2B5EF4-FFF2-40B4-BE49-F238E27FC236}">
                <a16:creationId xmlns:a16="http://schemas.microsoft.com/office/drawing/2014/main" id="{C0EFCBC4-41FE-7A8C-427A-3894452D9717}"/>
              </a:ext>
            </a:extLst>
          </p:cNvPr>
          <p:cNvGrpSpPr/>
          <p:nvPr/>
        </p:nvGrpSpPr>
        <p:grpSpPr>
          <a:xfrm>
            <a:off x="7974007" y="1586552"/>
            <a:ext cx="3061009" cy="956451"/>
            <a:chOff x="7662295" y="1573191"/>
            <a:chExt cx="3061009" cy="956451"/>
          </a:xfrm>
        </p:grpSpPr>
        <p:sp>
          <p:nvSpPr>
            <p:cNvPr id="34" name="Rektangel: rundade hörn 33">
              <a:extLst>
                <a:ext uri="{FF2B5EF4-FFF2-40B4-BE49-F238E27FC236}">
                  <a16:creationId xmlns:a16="http://schemas.microsoft.com/office/drawing/2014/main" id="{F40D0681-3E8B-0684-2E40-DB3DD29D747E}"/>
                </a:ext>
              </a:extLst>
            </p:cNvPr>
            <p:cNvSpPr/>
            <p:nvPr/>
          </p:nvSpPr>
          <p:spPr>
            <a:xfrm>
              <a:off x="7662295" y="1573191"/>
              <a:ext cx="2700000" cy="956451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5" name="textruta 34">
              <a:extLst>
                <a:ext uri="{FF2B5EF4-FFF2-40B4-BE49-F238E27FC236}">
                  <a16:creationId xmlns:a16="http://schemas.microsoft.com/office/drawing/2014/main" id="{EC30882A-7DFE-C286-46D8-06B7BD3CE4FC}"/>
                </a:ext>
              </a:extLst>
            </p:cNvPr>
            <p:cNvSpPr txBox="1"/>
            <p:nvPr/>
          </p:nvSpPr>
          <p:spPr>
            <a:xfrm>
              <a:off x="7873487" y="1851361"/>
              <a:ext cx="2849817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sv-SE" sz="2000" b="1" dirty="0">
                  <a:solidFill>
                    <a:schemeClr val="bg1"/>
                  </a:solidFill>
                </a:rPr>
                <a:t>Lätt tillgänglig</a:t>
              </a:r>
            </a:p>
          </p:txBody>
        </p:sp>
      </p:grpSp>
      <p:grpSp>
        <p:nvGrpSpPr>
          <p:cNvPr id="43" name="Grupp 42" descr="Ruta: Insatser utan behovsprövning">
            <a:extLst>
              <a:ext uri="{FF2B5EF4-FFF2-40B4-BE49-F238E27FC236}">
                <a16:creationId xmlns:a16="http://schemas.microsoft.com/office/drawing/2014/main" id="{6182D2F1-B34D-3F5A-FA81-A96F05CDCEFA}"/>
              </a:ext>
            </a:extLst>
          </p:cNvPr>
          <p:cNvGrpSpPr/>
          <p:nvPr/>
        </p:nvGrpSpPr>
        <p:grpSpPr>
          <a:xfrm>
            <a:off x="7974007" y="2931561"/>
            <a:ext cx="2700000" cy="956451"/>
            <a:chOff x="8122517" y="2933175"/>
            <a:chExt cx="2700000" cy="956451"/>
          </a:xfrm>
        </p:grpSpPr>
        <p:sp>
          <p:nvSpPr>
            <p:cNvPr id="16" name="Rektangel: rundade hörn 15">
              <a:extLst>
                <a:ext uri="{FF2B5EF4-FFF2-40B4-BE49-F238E27FC236}">
                  <a16:creationId xmlns:a16="http://schemas.microsoft.com/office/drawing/2014/main" id="{30FC758D-3DE1-7DB6-31E5-638FB4358D99}"/>
                </a:ext>
              </a:extLst>
            </p:cNvPr>
            <p:cNvSpPr/>
            <p:nvPr/>
          </p:nvSpPr>
          <p:spPr>
            <a:xfrm>
              <a:off x="8122517" y="2933175"/>
              <a:ext cx="2700000" cy="956451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" name="textruta 28">
              <a:extLst>
                <a:ext uri="{FF2B5EF4-FFF2-40B4-BE49-F238E27FC236}">
                  <a16:creationId xmlns:a16="http://schemas.microsoft.com/office/drawing/2014/main" id="{4528A206-B876-E549-3595-710198A835A0}"/>
                </a:ext>
              </a:extLst>
            </p:cNvPr>
            <p:cNvSpPr txBox="1"/>
            <p:nvPr/>
          </p:nvSpPr>
          <p:spPr>
            <a:xfrm>
              <a:off x="8333709" y="3034308"/>
              <a:ext cx="2403128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sv-SE" sz="2000" b="1" dirty="0">
                  <a:solidFill>
                    <a:schemeClr val="bg1"/>
                  </a:solidFill>
                </a:rPr>
                <a:t>Insatser utan behovsprövning</a:t>
              </a:r>
            </a:p>
          </p:txBody>
        </p:sp>
      </p:grpSp>
      <p:grpSp>
        <p:nvGrpSpPr>
          <p:cNvPr id="44" name="Grupp 43" descr="Ruta: Planera insatser ">
            <a:extLst>
              <a:ext uri="{FF2B5EF4-FFF2-40B4-BE49-F238E27FC236}">
                <a16:creationId xmlns:a16="http://schemas.microsoft.com/office/drawing/2014/main" id="{6383960A-CB5F-8638-FF7F-4637FE8D4836}"/>
              </a:ext>
            </a:extLst>
          </p:cNvPr>
          <p:cNvGrpSpPr/>
          <p:nvPr/>
        </p:nvGrpSpPr>
        <p:grpSpPr>
          <a:xfrm>
            <a:off x="7974007" y="4276570"/>
            <a:ext cx="2700000" cy="956451"/>
            <a:chOff x="7884392" y="4311963"/>
            <a:chExt cx="2700000" cy="956451"/>
          </a:xfrm>
        </p:grpSpPr>
        <p:sp>
          <p:nvSpPr>
            <p:cNvPr id="28" name="Rektangel: rundade hörn 27">
              <a:extLst>
                <a:ext uri="{FF2B5EF4-FFF2-40B4-BE49-F238E27FC236}">
                  <a16:creationId xmlns:a16="http://schemas.microsoft.com/office/drawing/2014/main" id="{F3E3EAFC-0F31-B428-7F6D-2166D02F9EFE}"/>
                </a:ext>
              </a:extLst>
            </p:cNvPr>
            <p:cNvSpPr/>
            <p:nvPr/>
          </p:nvSpPr>
          <p:spPr>
            <a:xfrm>
              <a:off x="7884392" y="4311963"/>
              <a:ext cx="2700000" cy="956451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" name="textruta 32">
              <a:extLst>
                <a:ext uri="{FF2B5EF4-FFF2-40B4-BE49-F238E27FC236}">
                  <a16:creationId xmlns:a16="http://schemas.microsoft.com/office/drawing/2014/main" id="{53C7DE32-FA91-7CF4-E40E-A2D09F5F5F9F}"/>
                </a:ext>
              </a:extLst>
            </p:cNvPr>
            <p:cNvSpPr txBox="1"/>
            <p:nvPr/>
          </p:nvSpPr>
          <p:spPr>
            <a:xfrm>
              <a:off x="8095584" y="4530695"/>
              <a:ext cx="2403128" cy="40011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sv-SE" sz="2000" b="1" dirty="0">
                  <a:solidFill>
                    <a:schemeClr val="bg1"/>
                  </a:solidFill>
                </a:rPr>
                <a:t>Planera insatser </a:t>
              </a:r>
            </a:p>
          </p:txBody>
        </p:sp>
      </p:grpSp>
      <p:grpSp>
        <p:nvGrpSpPr>
          <p:cNvPr id="45" name="Grupp 44" descr="Ruta: Kunskapsbaserad, god kvalitet ">
            <a:extLst>
              <a:ext uri="{FF2B5EF4-FFF2-40B4-BE49-F238E27FC236}">
                <a16:creationId xmlns:a16="http://schemas.microsoft.com/office/drawing/2014/main" id="{25EFED56-5982-E32C-F64D-18A7D019BBBF}"/>
              </a:ext>
            </a:extLst>
          </p:cNvPr>
          <p:cNvGrpSpPr/>
          <p:nvPr/>
        </p:nvGrpSpPr>
        <p:grpSpPr>
          <a:xfrm>
            <a:off x="4689695" y="5517797"/>
            <a:ext cx="2956226" cy="956451"/>
            <a:chOff x="4911683" y="5434824"/>
            <a:chExt cx="2956226" cy="956451"/>
          </a:xfrm>
        </p:grpSpPr>
        <p:sp>
          <p:nvSpPr>
            <p:cNvPr id="15" name="Rektangel: rundade hörn 14">
              <a:extLst>
                <a:ext uri="{FF2B5EF4-FFF2-40B4-BE49-F238E27FC236}">
                  <a16:creationId xmlns:a16="http://schemas.microsoft.com/office/drawing/2014/main" id="{F620EF39-FA44-561E-E646-2F1BC13E2E1B}"/>
                </a:ext>
              </a:extLst>
            </p:cNvPr>
            <p:cNvSpPr/>
            <p:nvPr/>
          </p:nvSpPr>
          <p:spPr>
            <a:xfrm>
              <a:off x="4911683" y="5434824"/>
              <a:ext cx="2700000" cy="956451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" name="textruta 2">
              <a:extLst>
                <a:ext uri="{FF2B5EF4-FFF2-40B4-BE49-F238E27FC236}">
                  <a16:creationId xmlns:a16="http://schemas.microsoft.com/office/drawing/2014/main" id="{34BFB6C5-F929-28D0-828E-349B4A34638F}"/>
                </a:ext>
              </a:extLst>
            </p:cNvPr>
            <p:cNvSpPr txBox="1"/>
            <p:nvPr/>
          </p:nvSpPr>
          <p:spPr>
            <a:xfrm>
              <a:off x="5030108" y="5535425"/>
              <a:ext cx="2837801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sv-SE" sz="2000" b="1" dirty="0">
                  <a:solidFill>
                    <a:schemeClr val="bg1"/>
                  </a:solidFill>
                </a:rPr>
                <a:t>Kunskapsbaserad </a:t>
              </a:r>
            </a:p>
            <a:p>
              <a:r>
                <a:rPr lang="sv-SE" sz="2000" b="1" dirty="0">
                  <a:solidFill>
                    <a:schemeClr val="bg1"/>
                  </a:solidFill>
                </a:rPr>
                <a:t>God kvalitet</a:t>
              </a:r>
            </a:p>
          </p:txBody>
        </p:sp>
      </p:grpSp>
      <p:grpSp>
        <p:nvGrpSpPr>
          <p:cNvPr id="46" name="Grupp 45" descr="Ruta: Barnrättsperspektiv">
            <a:extLst>
              <a:ext uri="{FF2B5EF4-FFF2-40B4-BE49-F238E27FC236}">
                <a16:creationId xmlns:a16="http://schemas.microsoft.com/office/drawing/2014/main" id="{79595FC4-5791-58C7-0905-9AD4FA670CAD}"/>
              </a:ext>
            </a:extLst>
          </p:cNvPr>
          <p:cNvGrpSpPr/>
          <p:nvPr/>
        </p:nvGrpSpPr>
        <p:grpSpPr>
          <a:xfrm>
            <a:off x="1643666" y="4276569"/>
            <a:ext cx="2717944" cy="956451"/>
            <a:chOff x="1617133" y="4372230"/>
            <a:chExt cx="2717944" cy="956451"/>
          </a:xfrm>
        </p:grpSpPr>
        <p:sp>
          <p:nvSpPr>
            <p:cNvPr id="37" name="Rektangel: rundade hörn 36">
              <a:extLst>
                <a:ext uri="{FF2B5EF4-FFF2-40B4-BE49-F238E27FC236}">
                  <a16:creationId xmlns:a16="http://schemas.microsoft.com/office/drawing/2014/main" id="{E44BF6DF-2B11-0DF6-6E41-3FA1964C6110}"/>
                </a:ext>
              </a:extLst>
            </p:cNvPr>
            <p:cNvSpPr/>
            <p:nvPr/>
          </p:nvSpPr>
          <p:spPr>
            <a:xfrm>
              <a:off x="1617133" y="4372230"/>
              <a:ext cx="2700000" cy="956451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0" name="textruta 39">
              <a:extLst>
                <a:ext uri="{FF2B5EF4-FFF2-40B4-BE49-F238E27FC236}">
                  <a16:creationId xmlns:a16="http://schemas.microsoft.com/office/drawing/2014/main" id="{DC1CF3DE-6815-77BF-F107-435AE13F4FB8}"/>
                </a:ext>
              </a:extLst>
            </p:cNvPr>
            <p:cNvSpPr txBox="1"/>
            <p:nvPr/>
          </p:nvSpPr>
          <p:spPr>
            <a:xfrm>
              <a:off x="1684346" y="4599968"/>
              <a:ext cx="2650731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sv-SE" sz="2000" b="1" dirty="0">
                  <a:solidFill>
                    <a:schemeClr val="bg1"/>
                  </a:solidFill>
                </a:rPr>
                <a:t>Barnrättsperspektiv</a:t>
              </a:r>
              <a:endParaRPr lang="sv-SE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upp 46" descr="Ruta: Jämställda, jämlika levnadsvillkor">
            <a:extLst>
              <a:ext uri="{FF2B5EF4-FFF2-40B4-BE49-F238E27FC236}">
                <a16:creationId xmlns:a16="http://schemas.microsoft.com/office/drawing/2014/main" id="{AB7A4334-58FF-D487-F5DC-1329DE913CEF}"/>
              </a:ext>
            </a:extLst>
          </p:cNvPr>
          <p:cNvGrpSpPr/>
          <p:nvPr/>
        </p:nvGrpSpPr>
        <p:grpSpPr>
          <a:xfrm>
            <a:off x="1661610" y="2880586"/>
            <a:ext cx="2736411" cy="956451"/>
            <a:chOff x="1369483" y="2993442"/>
            <a:chExt cx="2736411" cy="956451"/>
          </a:xfrm>
        </p:grpSpPr>
        <p:sp>
          <p:nvSpPr>
            <p:cNvPr id="36" name="Rektangel: rundade hörn 35">
              <a:extLst>
                <a:ext uri="{FF2B5EF4-FFF2-40B4-BE49-F238E27FC236}">
                  <a16:creationId xmlns:a16="http://schemas.microsoft.com/office/drawing/2014/main" id="{ED250A4F-D93B-D1FC-D4B3-3CA2624E7B96}"/>
                </a:ext>
              </a:extLst>
            </p:cNvPr>
            <p:cNvSpPr/>
            <p:nvPr/>
          </p:nvSpPr>
          <p:spPr>
            <a:xfrm>
              <a:off x="1369483" y="2993442"/>
              <a:ext cx="2700000" cy="95645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8" name="textruta 37">
              <a:extLst>
                <a:ext uri="{FF2B5EF4-FFF2-40B4-BE49-F238E27FC236}">
                  <a16:creationId xmlns:a16="http://schemas.microsoft.com/office/drawing/2014/main" id="{EE51FA40-A68A-DF6B-CFF8-E7FB13897FCF}"/>
                </a:ext>
              </a:extLst>
            </p:cNvPr>
            <p:cNvSpPr txBox="1"/>
            <p:nvPr/>
          </p:nvSpPr>
          <p:spPr>
            <a:xfrm>
              <a:off x="1455163" y="3125682"/>
              <a:ext cx="26507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b="1" dirty="0">
                  <a:solidFill>
                    <a:schemeClr val="bg1"/>
                  </a:solidFill>
                </a:rPr>
                <a:t>Jämställda, </a:t>
              </a:r>
              <a:r>
                <a:rPr lang="sv-SE" sz="2000" dirty="0">
                  <a:solidFill>
                    <a:schemeClr val="bg1"/>
                  </a:solidFill>
                </a:rPr>
                <a:t>jämlika</a:t>
              </a:r>
            </a:p>
            <a:p>
              <a:r>
                <a:rPr lang="sv-SE" sz="2000" dirty="0">
                  <a:solidFill>
                    <a:schemeClr val="bg1"/>
                  </a:solidFill>
                </a:rPr>
                <a:t>levnadsvillkor </a:t>
              </a:r>
            </a:p>
          </p:txBody>
        </p:sp>
      </p:grpSp>
      <p:grpSp>
        <p:nvGrpSpPr>
          <p:cNvPr id="48" name="Grupp 47" descr="Ruta: Värdigt liv, känna välbefinnande ">
            <a:extLst>
              <a:ext uri="{FF2B5EF4-FFF2-40B4-BE49-F238E27FC236}">
                <a16:creationId xmlns:a16="http://schemas.microsoft.com/office/drawing/2014/main" id="{ED08D483-0866-9B07-E74D-A74907058C52}"/>
              </a:ext>
            </a:extLst>
          </p:cNvPr>
          <p:cNvGrpSpPr/>
          <p:nvPr/>
        </p:nvGrpSpPr>
        <p:grpSpPr>
          <a:xfrm>
            <a:off x="1661610" y="1586552"/>
            <a:ext cx="2817058" cy="956451"/>
            <a:chOff x="1751225" y="1577588"/>
            <a:chExt cx="2817058" cy="956451"/>
          </a:xfrm>
        </p:grpSpPr>
        <p:sp>
          <p:nvSpPr>
            <p:cNvPr id="39" name="Rektangel: rundade hörn 38">
              <a:extLst>
                <a:ext uri="{FF2B5EF4-FFF2-40B4-BE49-F238E27FC236}">
                  <a16:creationId xmlns:a16="http://schemas.microsoft.com/office/drawing/2014/main" id="{5FAD20BA-E76F-3118-46A0-B379A50DE312}"/>
                </a:ext>
              </a:extLst>
            </p:cNvPr>
            <p:cNvSpPr/>
            <p:nvPr/>
          </p:nvSpPr>
          <p:spPr>
            <a:xfrm>
              <a:off x="1751225" y="1577588"/>
              <a:ext cx="2700000" cy="95645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1" name="textruta 40">
              <a:extLst>
                <a:ext uri="{FF2B5EF4-FFF2-40B4-BE49-F238E27FC236}">
                  <a16:creationId xmlns:a16="http://schemas.microsoft.com/office/drawing/2014/main" id="{438E4D3B-DD91-2B06-EBC7-DA61C744A911}"/>
                </a:ext>
              </a:extLst>
            </p:cNvPr>
            <p:cNvSpPr txBox="1"/>
            <p:nvPr/>
          </p:nvSpPr>
          <p:spPr>
            <a:xfrm>
              <a:off x="1917552" y="1701870"/>
              <a:ext cx="2650731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sv-SE" sz="2000" b="1" dirty="0">
                  <a:solidFill>
                    <a:schemeClr val="bg1"/>
                  </a:solidFill>
                </a:rPr>
                <a:t>Värdigt liv, känna välbefinnande </a:t>
              </a:r>
              <a:endParaRPr lang="sv-SE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Ellips 6">
            <a:extLst>
              <a:ext uri="{FF2B5EF4-FFF2-40B4-BE49-F238E27FC236}">
                <a16:creationId xmlns:a16="http://schemas.microsoft.com/office/drawing/2014/main" id="{E428174B-B34B-7572-F998-CC3A95E2E375}"/>
              </a:ext>
            </a:extLst>
          </p:cNvPr>
          <p:cNvSpPr/>
          <p:nvPr/>
        </p:nvSpPr>
        <p:spPr>
          <a:xfrm>
            <a:off x="956480" y="830727"/>
            <a:ext cx="4015914" cy="5495557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E29AE8AD-F006-887B-DECA-5FCC5F25E389}"/>
              </a:ext>
            </a:extLst>
          </p:cNvPr>
          <p:cNvSpPr/>
          <p:nvPr/>
        </p:nvSpPr>
        <p:spPr>
          <a:xfrm rot="5400000">
            <a:off x="5186153" y="-728353"/>
            <a:ext cx="1721272" cy="333309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DEA90288-2BC9-6AE2-A8E9-6C8DF439B78C}"/>
              </a:ext>
            </a:extLst>
          </p:cNvPr>
          <p:cNvSpPr/>
          <p:nvPr/>
        </p:nvSpPr>
        <p:spPr>
          <a:xfrm rot="5400000">
            <a:off x="8414831" y="3104363"/>
            <a:ext cx="1721272" cy="333309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BE27393B-B943-FCE3-0E11-7AA2F4C5CF0E}"/>
              </a:ext>
            </a:extLst>
          </p:cNvPr>
          <p:cNvSpPr/>
          <p:nvPr/>
        </p:nvSpPr>
        <p:spPr>
          <a:xfrm rot="5400000">
            <a:off x="8451830" y="392080"/>
            <a:ext cx="1721272" cy="333309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5072BB78-5198-7D00-28CA-94AEC2999549}"/>
              </a:ext>
            </a:extLst>
          </p:cNvPr>
          <p:cNvSpPr/>
          <p:nvPr/>
        </p:nvSpPr>
        <p:spPr>
          <a:xfrm rot="5400000">
            <a:off x="5118740" y="4341257"/>
            <a:ext cx="1721272" cy="333309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D825178C-938F-5CF2-2BD8-DCFB8BAAFB0B}"/>
              </a:ext>
            </a:extLst>
          </p:cNvPr>
          <p:cNvSpPr/>
          <p:nvPr/>
        </p:nvSpPr>
        <p:spPr>
          <a:xfrm rot="5400000">
            <a:off x="8396887" y="1806452"/>
            <a:ext cx="1721272" cy="333309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05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 5">
            <a:extLst>
              <a:ext uri="{FF2B5EF4-FFF2-40B4-BE49-F238E27FC236}">
                <a16:creationId xmlns:a16="http://schemas.microsoft.com/office/drawing/2014/main" id="{65F71926-8915-0BB5-CE1A-F3ABA948562F}"/>
              </a:ext>
            </a:extLst>
          </p:cNvPr>
          <p:cNvSpPr/>
          <p:nvPr/>
        </p:nvSpPr>
        <p:spPr>
          <a:xfrm>
            <a:off x="1800225" y="295275"/>
            <a:ext cx="8096250" cy="75247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Pernilla Magnusson = processägare 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51C15A7D-87DD-4BEB-321A-28070C6A98AD}"/>
              </a:ext>
            </a:extLst>
          </p:cNvPr>
          <p:cNvSpPr/>
          <p:nvPr/>
        </p:nvSpPr>
        <p:spPr>
          <a:xfrm>
            <a:off x="1800225" y="1228725"/>
            <a:ext cx="8096250" cy="100965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PG och Monica = processledare </a:t>
            </a:r>
          </a:p>
          <a:p>
            <a:pPr algn="ctr"/>
            <a:r>
              <a:rPr lang="sv-SE" dirty="0"/>
              <a:t>Planering av Ny socialtjänstlag</a:t>
            </a:r>
          </a:p>
        </p:txBody>
      </p:sp>
      <p:sp>
        <p:nvSpPr>
          <p:cNvPr id="8" name="Pil: nedåt 7">
            <a:extLst>
              <a:ext uri="{FF2B5EF4-FFF2-40B4-BE49-F238E27FC236}">
                <a16:creationId xmlns:a16="http://schemas.microsoft.com/office/drawing/2014/main" id="{CF5C29D6-7568-38D8-2A5A-F8D1710C9EFD}"/>
              </a:ext>
            </a:extLst>
          </p:cNvPr>
          <p:cNvSpPr/>
          <p:nvPr/>
        </p:nvSpPr>
        <p:spPr>
          <a:xfrm>
            <a:off x="5767387" y="1047750"/>
            <a:ext cx="447675" cy="31432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il: nedåt 8">
            <a:extLst>
              <a:ext uri="{FF2B5EF4-FFF2-40B4-BE49-F238E27FC236}">
                <a16:creationId xmlns:a16="http://schemas.microsoft.com/office/drawing/2014/main" id="{93A9C707-3468-B07C-D300-74F16B77B9D1}"/>
              </a:ext>
            </a:extLst>
          </p:cNvPr>
          <p:cNvSpPr/>
          <p:nvPr/>
        </p:nvSpPr>
        <p:spPr>
          <a:xfrm>
            <a:off x="5767386" y="2188633"/>
            <a:ext cx="447675" cy="31432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230803F-5130-E2BE-9917-F96462B24A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2256559"/>
              </p:ext>
            </p:extLst>
          </p:nvPr>
        </p:nvGraphicFramePr>
        <p:xfrm>
          <a:off x="164846" y="2114550"/>
          <a:ext cx="11205080" cy="4616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5953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CBE55516-9E8C-556B-441C-036027EDCC09}"/>
              </a:ext>
            </a:extLst>
          </p:cNvPr>
          <p:cNvGraphicFramePr>
            <a:graphicFrameLocks noGrp="1"/>
          </p:cNvGraphicFramePr>
          <p:nvPr/>
        </p:nvGraphicFramePr>
        <p:xfrm>
          <a:off x="817879" y="1706880"/>
          <a:ext cx="4122720" cy="459027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122720">
                  <a:extLst>
                    <a:ext uri="{9D8B030D-6E8A-4147-A177-3AD203B41FA5}">
                      <a16:colId xmlns:a16="http://schemas.microsoft.com/office/drawing/2014/main" val="3567428999"/>
                    </a:ext>
                  </a:extLst>
                </a:gridCol>
              </a:tblGrid>
              <a:tr h="619287">
                <a:tc>
                  <a:txBody>
                    <a:bodyPr/>
                    <a:lstStyle/>
                    <a:p>
                      <a:r>
                        <a:rPr lang="sv-SE" dirty="0"/>
                        <a:t>Områden att gruppera oss 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069313"/>
                  </a:ext>
                </a:extLst>
              </a:tr>
              <a:tr h="555152">
                <a:tc>
                  <a:txBody>
                    <a:bodyPr/>
                    <a:lstStyle/>
                    <a:p>
                      <a:r>
                        <a:rPr lang="sv-SE" dirty="0"/>
                        <a:t>Äldreomsorg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589755"/>
                  </a:ext>
                </a:extLst>
              </a:tr>
              <a:tr h="555152">
                <a:tc>
                  <a:txBody>
                    <a:bodyPr/>
                    <a:lstStyle/>
                    <a:p>
                      <a:r>
                        <a:rPr lang="sv-SE" dirty="0"/>
                        <a:t>Funktionshinderomsorg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953337"/>
                  </a:ext>
                </a:extLst>
              </a:tr>
              <a:tr h="555152">
                <a:tc>
                  <a:txBody>
                    <a:bodyPr/>
                    <a:lstStyle/>
                    <a:p>
                      <a:r>
                        <a:rPr lang="sv-SE" dirty="0"/>
                        <a:t>Barn- och unga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056880"/>
                  </a:ext>
                </a:extLst>
              </a:tr>
              <a:tr h="555152">
                <a:tc>
                  <a:txBody>
                    <a:bodyPr/>
                    <a:lstStyle/>
                    <a:p>
                      <a:r>
                        <a:rPr lang="sv-SE" sz="1800" dirty="0"/>
                        <a:t>Missbruk och psykiska funktionshinder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906733"/>
                  </a:ext>
                </a:extLst>
              </a:tr>
              <a:tr h="555152">
                <a:tc>
                  <a:txBody>
                    <a:bodyPr/>
                    <a:lstStyle/>
                    <a:p>
                      <a:r>
                        <a:rPr lang="sv-SE" dirty="0"/>
                        <a:t>Försörjningsstöd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32393"/>
                  </a:ext>
                </a:extLst>
              </a:tr>
              <a:tr h="5551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Våld i nära relation </a:t>
                      </a:r>
                      <a:endParaRPr lang="sv-SE" sz="1800" dirty="0"/>
                    </a:p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161768"/>
                  </a:ext>
                </a:extLst>
              </a:tr>
              <a:tr h="555152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720886"/>
                  </a:ext>
                </a:extLst>
              </a:tr>
            </a:tbl>
          </a:graphicData>
        </a:graphic>
      </p:graphicFrame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0D79D679-384B-04BF-6D3D-B1B3346C1A79}"/>
              </a:ext>
            </a:extLst>
          </p:cNvPr>
          <p:cNvGraphicFramePr>
            <a:graphicFrameLocks noGrp="1"/>
          </p:cNvGraphicFramePr>
          <p:nvPr/>
        </p:nvGraphicFramePr>
        <p:xfrm>
          <a:off x="5435600" y="1706880"/>
          <a:ext cx="4653280" cy="18542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653280">
                  <a:extLst>
                    <a:ext uri="{9D8B030D-6E8A-4147-A177-3AD203B41FA5}">
                      <a16:colId xmlns:a16="http://schemas.microsoft.com/office/drawing/2014/main" val="3482572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Teman att jobba igenom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569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Förebyggande och lätt tillgänglig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028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Jämlik och jämställd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348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Kunskapsbaserad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76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359725"/>
                  </a:ext>
                </a:extLst>
              </a:tr>
            </a:tbl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9DD0D9E5-940F-310E-0750-0CEE7D03A8A9}"/>
              </a:ext>
            </a:extLst>
          </p:cNvPr>
          <p:cNvSpPr txBox="1">
            <a:spLocks/>
          </p:cNvSpPr>
          <p:nvPr/>
        </p:nvSpPr>
        <p:spPr>
          <a:xfrm>
            <a:off x="817879" y="464173"/>
            <a:ext cx="9871841" cy="10096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tx1"/>
                </a:solidFill>
                <a:latin typeface="Arial" panose="020B0604020202020204" pitchFamily="34" charset="0"/>
                <a:ea typeface="DIN 2014 Bold" panose="020B07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Nuläges- och behovsanalys (okt – feb)</a:t>
            </a:r>
          </a:p>
        </p:txBody>
      </p:sp>
      <p:sp>
        <p:nvSpPr>
          <p:cNvPr id="3" name="Pil: vänster 2">
            <a:extLst>
              <a:ext uri="{FF2B5EF4-FFF2-40B4-BE49-F238E27FC236}">
                <a16:creationId xmlns:a16="http://schemas.microsoft.com/office/drawing/2014/main" id="{B5712D71-46BF-CA6B-928A-AAB5ABEF1CC8}"/>
              </a:ext>
            </a:extLst>
          </p:cNvPr>
          <p:cNvSpPr/>
          <p:nvPr/>
        </p:nvSpPr>
        <p:spPr>
          <a:xfrm>
            <a:off x="5261480" y="4216400"/>
            <a:ext cx="4827400" cy="1710067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Ansvarig för varje område + en arbetsgrupp</a:t>
            </a:r>
          </a:p>
        </p:txBody>
      </p:sp>
    </p:spTree>
    <p:extLst>
      <p:ext uri="{BB962C8B-B14F-4D97-AF65-F5344CB8AC3E}">
        <p14:creationId xmlns:p14="http://schemas.microsoft.com/office/powerpoint/2010/main" val="3341136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32C5066-9364-4B72-1421-61A0E1416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41" y="389176"/>
            <a:ext cx="9871841" cy="1480264"/>
          </a:xfrm>
        </p:spPr>
        <p:txBody>
          <a:bodyPr>
            <a:normAutofit/>
          </a:bodyPr>
          <a:lstStyle/>
          <a:p>
            <a:r>
              <a:rPr lang="sv-SE" dirty="0"/>
              <a:t>Exempel tidsplanering – förebyggande och lätt tillgänglig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E32BB5B-132A-4F8E-397F-C8D13A5B5458}"/>
              </a:ext>
            </a:extLst>
          </p:cNvPr>
          <p:cNvGraphicFramePr/>
          <p:nvPr/>
        </p:nvGraphicFramePr>
        <p:xfrm>
          <a:off x="550041" y="1300691"/>
          <a:ext cx="10160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3723078"/>
      </p:ext>
    </p:extLst>
  </p:cSld>
  <p:clrMapOvr>
    <a:masterClrMapping/>
  </p:clrMapOvr>
</p:sld>
</file>

<file path=ppt/theme/theme1.xml><?xml version="1.0" encoding="utf-8"?>
<a:theme xmlns:a="http://schemas.openxmlformats.org/drawingml/2006/main" name="Intro">
  <a:themeElements>
    <a:clrScheme name="Skara kommun">
      <a:dk1>
        <a:srgbClr val="000000"/>
      </a:dk1>
      <a:lt1>
        <a:srgbClr val="FFFFFF"/>
      </a:lt1>
      <a:dk2>
        <a:srgbClr val="B50E0B"/>
      </a:dk2>
      <a:lt2>
        <a:srgbClr val="D4BEA3"/>
      </a:lt2>
      <a:accent1>
        <a:srgbClr val="5B6E49"/>
      </a:accent1>
      <a:accent2>
        <a:srgbClr val="955657"/>
      </a:accent2>
      <a:accent3>
        <a:srgbClr val="08313C"/>
      </a:accent3>
      <a:accent4>
        <a:srgbClr val="FFFFFF"/>
      </a:accent4>
      <a:accent5>
        <a:srgbClr val="FFFFFF"/>
      </a:accent5>
      <a:accent6>
        <a:srgbClr val="000000"/>
      </a:accent6>
      <a:hlink>
        <a:srgbClr val="000000"/>
      </a:hlink>
      <a:folHlink>
        <a:srgbClr val="000000"/>
      </a:folHlink>
    </a:clrScheme>
    <a:fontScheme name="Anpassat 2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6B2C1954-7B92-4317-9A10-181105E352D2}" vid="{59C1A06F-1494-4F2B-8CD9-99C35260EEEF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BEIGE - TRYGG">
  <a:themeElements>
    <a:clrScheme name="Anpassat 2">
      <a:dk1>
        <a:srgbClr val="000000"/>
      </a:dk1>
      <a:lt1>
        <a:srgbClr val="FFFFFF"/>
      </a:lt1>
      <a:dk2>
        <a:srgbClr val="B50E0B"/>
      </a:dk2>
      <a:lt2>
        <a:srgbClr val="D4BEA3"/>
      </a:lt2>
      <a:accent1>
        <a:srgbClr val="5B6E49"/>
      </a:accent1>
      <a:accent2>
        <a:srgbClr val="955657"/>
      </a:accent2>
      <a:accent3>
        <a:srgbClr val="08313C"/>
      </a:accent3>
      <a:accent4>
        <a:srgbClr val="8E97A0"/>
      </a:accent4>
      <a:accent5>
        <a:srgbClr val="D1B6B4"/>
      </a:accent5>
      <a:accent6>
        <a:srgbClr val="BABDAB"/>
      </a:accent6>
      <a:hlink>
        <a:srgbClr val="000000"/>
      </a:hlink>
      <a:folHlink>
        <a:srgbClr val="000000"/>
      </a:folHlink>
    </a:clrScheme>
    <a:fontScheme name="Skara kommun">
      <a:majorFont>
        <a:latin typeface="DIN Mittelschrift St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6B2C1954-7B92-4317-9A10-181105E352D2}" vid="{D1AA5ECC-F153-4804-B5EF-E546F5F3B1FE}"/>
    </a:ext>
  </a:extLst>
</a:theme>
</file>

<file path=ppt/theme/theme3.xml><?xml version="1.0" encoding="utf-8"?>
<a:theme xmlns:a="http://schemas.openxmlformats.org/drawingml/2006/main" name="ORGANISATIONSSKISSER">
  <a:themeElements>
    <a:clrScheme name="Skara kommun">
      <a:dk1>
        <a:srgbClr val="000000"/>
      </a:dk1>
      <a:lt1>
        <a:srgbClr val="FFFFFF"/>
      </a:lt1>
      <a:dk2>
        <a:srgbClr val="B50E0B"/>
      </a:dk2>
      <a:lt2>
        <a:srgbClr val="D4BEA3"/>
      </a:lt2>
      <a:accent1>
        <a:srgbClr val="5B6E49"/>
      </a:accent1>
      <a:accent2>
        <a:srgbClr val="955657"/>
      </a:accent2>
      <a:accent3>
        <a:srgbClr val="08313C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0000"/>
      </a:folHlink>
    </a:clrScheme>
    <a:fontScheme name="Skara kommun">
      <a:majorFont>
        <a:latin typeface="DIN Mittelschrift St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6B2C1954-7B92-4317-9A10-181105E352D2}" vid="{E7358EC4-DE37-4BF8-883E-CD4CA5DBAAE8}"/>
    </a:ext>
  </a:extLst>
</a:theme>
</file>

<file path=ppt/theme/theme4.xml><?xml version="1.0" encoding="utf-8"?>
<a:theme xmlns:a="http://schemas.openxmlformats.org/drawingml/2006/main" name="Tabeller och diagram">
  <a:themeElements>
    <a:clrScheme name="Skara kommun">
      <a:dk1>
        <a:srgbClr val="000000"/>
      </a:dk1>
      <a:lt1>
        <a:srgbClr val="FFFFFF"/>
      </a:lt1>
      <a:dk2>
        <a:srgbClr val="B50E0B"/>
      </a:dk2>
      <a:lt2>
        <a:srgbClr val="D4BEA3"/>
      </a:lt2>
      <a:accent1>
        <a:srgbClr val="5B6E49"/>
      </a:accent1>
      <a:accent2>
        <a:srgbClr val="955657"/>
      </a:accent2>
      <a:accent3>
        <a:srgbClr val="08313C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0000"/>
      </a:folHlink>
    </a:clrScheme>
    <a:fontScheme name="Skara kommun">
      <a:majorFont>
        <a:latin typeface="DIN Mittelschrift St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6B2C1954-7B92-4317-9A10-181105E352D2}" vid="{88E23819-7BD4-4E01-A496-34A6C56A30E6}"/>
    </a:ext>
  </a:extLst>
</a:theme>
</file>

<file path=ppt/theme/theme5.xml><?xml version="1.0" encoding="utf-8"?>
<a:theme xmlns:a="http://schemas.openxmlformats.org/drawingml/2006/main" name="ROSA - OMTANKE">
  <a:themeElements>
    <a:clrScheme name="Skara kommun">
      <a:dk1>
        <a:srgbClr val="000000"/>
      </a:dk1>
      <a:lt1>
        <a:srgbClr val="FFFFFF"/>
      </a:lt1>
      <a:dk2>
        <a:srgbClr val="B50E0B"/>
      </a:dk2>
      <a:lt2>
        <a:srgbClr val="D4BEA3"/>
      </a:lt2>
      <a:accent1>
        <a:srgbClr val="5B6E49"/>
      </a:accent1>
      <a:accent2>
        <a:srgbClr val="955657"/>
      </a:accent2>
      <a:accent3>
        <a:srgbClr val="08313C"/>
      </a:accent3>
      <a:accent4>
        <a:srgbClr val="FFFFFF"/>
      </a:accent4>
      <a:accent5>
        <a:srgbClr val="FFFFFF"/>
      </a:accent5>
      <a:accent6>
        <a:srgbClr val="000000"/>
      </a:accent6>
      <a:hlink>
        <a:srgbClr val="000000"/>
      </a:hlink>
      <a:folHlink>
        <a:srgbClr val="000000"/>
      </a:folHlink>
    </a:clrScheme>
    <a:fontScheme name="Skara kommun">
      <a:majorFont>
        <a:latin typeface="DIN Mittelschrift St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6B2C1954-7B92-4317-9A10-181105E352D2}" vid="{791C9753-8579-4ECB-AB16-2281CC409D41}"/>
    </a:ext>
  </a:extLst>
</a:theme>
</file>

<file path=ppt/theme/theme6.xml><?xml version="1.0" encoding="utf-8"?>
<a:theme xmlns:a="http://schemas.openxmlformats.org/drawingml/2006/main" name="GRÖN - ENGAGEMANG">
  <a:themeElements>
    <a:clrScheme name="Skara kommun">
      <a:dk1>
        <a:srgbClr val="000000"/>
      </a:dk1>
      <a:lt1>
        <a:srgbClr val="FFFFFF"/>
      </a:lt1>
      <a:dk2>
        <a:srgbClr val="B50E0B"/>
      </a:dk2>
      <a:lt2>
        <a:srgbClr val="D4BEA3"/>
      </a:lt2>
      <a:accent1>
        <a:srgbClr val="5B6E49"/>
      </a:accent1>
      <a:accent2>
        <a:srgbClr val="955657"/>
      </a:accent2>
      <a:accent3>
        <a:srgbClr val="08313C"/>
      </a:accent3>
      <a:accent4>
        <a:srgbClr val="FFFFFF"/>
      </a:accent4>
      <a:accent5>
        <a:srgbClr val="FFFFFF"/>
      </a:accent5>
      <a:accent6>
        <a:srgbClr val="000000"/>
      </a:accent6>
      <a:hlink>
        <a:srgbClr val="000000"/>
      </a:hlink>
      <a:folHlink>
        <a:srgbClr val="000000"/>
      </a:folHlink>
    </a:clrScheme>
    <a:fontScheme name="Skara kommun">
      <a:majorFont>
        <a:latin typeface="DIN Mittelschrift St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6B2C1954-7B92-4317-9A10-181105E352D2}" vid="{F1F43835-95F3-41BC-863C-913051E91367}"/>
    </a:ext>
  </a:extLst>
</a:theme>
</file>

<file path=ppt/theme/theme7.xml><?xml version="1.0" encoding="utf-8"?>
<a:theme xmlns:a="http://schemas.openxmlformats.org/drawingml/2006/main" name="BLÅ - FÖRTROENDE">
  <a:themeElements>
    <a:clrScheme name="Skara kommun">
      <a:dk1>
        <a:srgbClr val="000000"/>
      </a:dk1>
      <a:lt1>
        <a:srgbClr val="FFFFFF"/>
      </a:lt1>
      <a:dk2>
        <a:srgbClr val="B50E0B"/>
      </a:dk2>
      <a:lt2>
        <a:srgbClr val="D4BEA3"/>
      </a:lt2>
      <a:accent1>
        <a:srgbClr val="5B6E49"/>
      </a:accent1>
      <a:accent2>
        <a:srgbClr val="955657"/>
      </a:accent2>
      <a:accent3>
        <a:srgbClr val="08313C"/>
      </a:accent3>
      <a:accent4>
        <a:srgbClr val="FFFFFF"/>
      </a:accent4>
      <a:accent5>
        <a:srgbClr val="FFFFFF"/>
      </a:accent5>
      <a:accent6>
        <a:srgbClr val="000000"/>
      </a:accent6>
      <a:hlink>
        <a:srgbClr val="000000"/>
      </a:hlink>
      <a:folHlink>
        <a:srgbClr val="000000"/>
      </a:folHlink>
    </a:clrScheme>
    <a:fontScheme name="Skara kommun">
      <a:majorFont>
        <a:latin typeface="DIN Mittelschrift St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6B2C1954-7B92-4317-9A10-181105E352D2}" vid="{EC2D5241-5163-4240-A032-32969D076099}"/>
    </a:ext>
  </a:extLst>
</a:theme>
</file>

<file path=ppt/theme/theme8.xml><?xml version="1.0" encoding="utf-8"?>
<a:theme xmlns:a="http://schemas.openxmlformats.org/drawingml/2006/main" name="VIT - ENKEL">
  <a:themeElements>
    <a:clrScheme name="Skara kommun">
      <a:dk1>
        <a:srgbClr val="000000"/>
      </a:dk1>
      <a:lt1>
        <a:srgbClr val="FFFFFF"/>
      </a:lt1>
      <a:dk2>
        <a:srgbClr val="B50E0B"/>
      </a:dk2>
      <a:lt2>
        <a:srgbClr val="D4BEA3"/>
      </a:lt2>
      <a:accent1>
        <a:srgbClr val="5B6E49"/>
      </a:accent1>
      <a:accent2>
        <a:srgbClr val="955657"/>
      </a:accent2>
      <a:accent3>
        <a:srgbClr val="08313C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0000"/>
      </a:folHlink>
    </a:clrScheme>
    <a:fontScheme name="Skara kommun">
      <a:majorFont>
        <a:latin typeface="DIN Mittelschrift St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6B2C1954-7B92-4317-9A10-181105E352D2}" vid="{3D5B6FED-5311-4A29-82BE-F941DFF7A5C1}"/>
    </a:ext>
  </a:extLst>
</a:theme>
</file>

<file path=ppt/theme/theme9.xml><?xml version="1.0" encoding="utf-8"?>
<a:theme xmlns:a="http://schemas.openxmlformats.org/drawingml/2006/main" name="Avslut">
  <a:themeElements>
    <a:clrScheme name="Skara kommun">
      <a:dk1>
        <a:srgbClr val="000000"/>
      </a:dk1>
      <a:lt1>
        <a:srgbClr val="FFFFFF"/>
      </a:lt1>
      <a:dk2>
        <a:srgbClr val="B50E0B"/>
      </a:dk2>
      <a:lt2>
        <a:srgbClr val="D4BEA3"/>
      </a:lt2>
      <a:accent1>
        <a:srgbClr val="5B6E49"/>
      </a:accent1>
      <a:accent2>
        <a:srgbClr val="955657"/>
      </a:accent2>
      <a:accent3>
        <a:srgbClr val="08313C"/>
      </a:accent3>
      <a:accent4>
        <a:srgbClr val="FFFFFF"/>
      </a:accent4>
      <a:accent5>
        <a:srgbClr val="FFFFFF"/>
      </a:accent5>
      <a:accent6>
        <a:srgbClr val="000000"/>
      </a:accent6>
      <a:hlink>
        <a:srgbClr val="000000"/>
      </a:hlink>
      <a:folHlink>
        <a:srgbClr val="000000"/>
      </a:folHlink>
    </a:clrScheme>
    <a:fontScheme name="Skara kommun">
      <a:majorFont>
        <a:latin typeface="DIN Mittelschrift St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B2C1954-7B92-4317-9A10-181105E352D2}" vid="{D072BFD2-54B0-46F2-860A-3716D2A6713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 presentation</Template>
  <TotalTime>2528</TotalTime>
  <Words>287</Words>
  <Application>Microsoft Office PowerPoint</Application>
  <PresentationFormat>Bredbild</PresentationFormat>
  <Paragraphs>66</Paragraphs>
  <Slides>8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9</vt:i4>
      </vt:variant>
      <vt:variant>
        <vt:lpstr>Bildrubriker</vt:lpstr>
      </vt:variant>
      <vt:variant>
        <vt:i4>8</vt:i4>
      </vt:variant>
    </vt:vector>
  </HeadingPairs>
  <TitlesOfParts>
    <vt:vector size="23" baseType="lpstr">
      <vt:lpstr>Aptos</vt:lpstr>
      <vt:lpstr>Arial</vt:lpstr>
      <vt:lpstr>Arial Black</vt:lpstr>
      <vt:lpstr>Calibri</vt:lpstr>
      <vt:lpstr>Garamond</vt:lpstr>
      <vt:lpstr>Georgia</vt:lpstr>
      <vt:lpstr>Intro</vt:lpstr>
      <vt:lpstr>BEIGE - TRYGG</vt:lpstr>
      <vt:lpstr>ORGANISATIONSSKISSER</vt:lpstr>
      <vt:lpstr>Tabeller och diagram</vt:lpstr>
      <vt:lpstr>ROSA - OMTANKE</vt:lpstr>
      <vt:lpstr>GRÖN - ENGAGEMANG</vt:lpstr>
      <vt:lpstr>BLÅ - FÖRTROENDE</vt:lpstr>
      <vt:lpstr>VIT - ENKEL</vt:lpstr>
      <vt:lpstr>Avslut</vt:lpstr>
      <vt:lpstr>PowerPoint-presentation</vt:lpstr>
      <vt:lpstr>Hållbar socialtjänst – en ny socialtjänstlag SOU 2020:47</vt:lpstr>
      <vt:lpstr>Lagens intentioner vs egentlig lagförändring</vt:lpstr>
      <vt:lpstr>Syftet med nya socialtjänstlagen </vt:lpstr>
      <vt:lpstr>Huvudförslagen i lagrådsremissen     </vt:lpstr>
      <vt:lpstr>PowerPoint-presentation</vt:lpstr>
      <vt:lpstr>PowerPoint-presentation</vt:lpstr>
      <vt:lpstr>Exempel tidsplanering – förebyggande och lätt tillgänglig</vt:lpstr>
    </vt:vector>
  </TitlesOfParts>
  <Company>Goliska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Monica Johansson</dc:creator>
  <cp:lastModifiedBy>Anna Falk</cp:lastModifiedBy>
  <cp:revision>16</cp:revision>
  <dcterms:created xsi:type="dcterms:W3CDTF">2024-07-25T13:56:32Z</dcterms:created>
  <dcterms:modified xsi:type="dcterms:W3CDTF">2025-03-31T04:58:23Z</dcterms:modified>
</cp:coreProperties>
</file>